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4.xml" ContentType="application/inkml+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742" r:id="rId5"/>
  </p:sldMasterIdLst>
  <p:notesMasterIdLst>
    <p:notesMasterId r:id="rId33"/>
  </p:notesMasterIdLst>
  <p:handoutMasterIdLst>
    <p:handoutMasterId r:id="rId34"/>
  </p:handoutMasterIdLst>
  <p:sldIdLst>
    <p:sldId id="281" r:id="rId6"/>
    <p:sldId id="355" r:id="rId7"/>
    <p:sldId id="354" r:id="rId8"/>
    <p:sldId id="361" r:id="rId9"/>
    <p:sldId id="275" r:id="rId10"/>
    <p:sldId id="362" r:id="rId11"/>
    <p:sldId id="363" r:id="rId12"/>
    <p:sldId id="315" r:id="rId13"/>
    <p:sldId id="364" r:id="rId14"/>
    <p:sldId id="322" r:id="rId15"/>
    <p:sldId id="365" r:id="rId16"/>
    <p:sldId id="279" r:id="rId17"/>
    <p:sldId id="321" r:id="rId18"/>
    <p:sldId id="320" r:id="rId19"/>
    <p:sldId id="366" r:id="rId20"/>
    <p:sldId id="296" r:id="rId21"/>
    <p:sldId id="297" r:id="rId22"/>
    <p:sldId id="368" r:id="rId23"/>
    <p:sldId id="367" r:id="rId24"/>
    <p:sldId id="302" r:id="rId25"/>
    <p:sldId id="370" r:id="rId26"/>
    <p:sldId id="317" r:id="rId27"/>
    <p:sldId id="305" r:id="rId28"/>
    <p:sldId id="346" r:id="rId29"/>
    <p:sldId id="369" r:id="rId30"/>
    <p:sldId id="358" r:id="rId31"/>
    <p:sldId id="35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39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AA49D-8540-42C8-A04A-4C805639C07A}" v="53" dt="2021-06-18T20:56:05.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558" autoAdjust="0"/>
  </p:normalViewPr>
  <p:slideViewPr>
    <p:cSldViewPr snapToGrid="0">
      <p:cViewPr varScale="1">
        <p:scale>
          <a:sx n="86" d="100"/>
          <a:sy n="86" d="100"/>
        </p:scale>
        <p:origin x="1554" y="84"/>
      </p:cViewPr>
      <p:guideLst>
        <p:guide pos="360"/>
        <p:guide pos="7392"/>
        <p:guide orient="horz" pos="2160"/>
      </p:guideLst>
    </p:cSldViewPr>
  </p:slideViewPr>
  <p:notesTextViewPr>
    <p:cViewPr>
      <p:scale>
        <a:sx n="1" d="1"/>
        <a:sy n="1" d="1"/>
      </p:scale>
      <p:origin x="0" y="0"/>
    </p:cViewPr>
  </p:notesTextViewPr>
  <p:sorterViewPr>
    <p:cViewPr>
      <p:scale>
        <a:sx n="100" d="100"/>
        <a:sy n="100" d="100"/>
      </p:scale>
      <p:origin x="0" y="-48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skinner@brandeis.edu" userId="bade4527-749b-4e1c-a929-71acf31f1045" providerId="ADAL" clId="{535AA49D-8540-42C8-A04A-4C805639C07A}"/>
    <pc:docChg chg="undo custSel addSld delSld modSld sldOrd">
      <pc:chgData name="cskinner@brandeis.edu" userId="bade4527-749b-4e1c-a929-71acf31f1045" providerId="ADAL" clId="{535AA49D-8540-42C8-A04A-4C805639C07A}" dt="2021-06-28T22:39:21.284" v="8302" actId="20577"/>
      <pc:docMkLst>
        <pc:docMk/>
      </pc:docMkLst>
      <pc:sldChg chg="del">
        <pc:chgData name="cskinner@brandeis.edu" userId="bade4527-749b-4e1c-a929-71acf31f1045" providerId="ADAL" clId="{535AA49D-8540-42C8-A04A-4C805639C07A}" dt="2021-06-18T05:15:51.180" v="3639" actId="47"/>
        <pc:sldMkLst>
          <pc:docMk/>
          <pc:sldMk cId="2624630061" sldId="272"/>
        </pc:sldMkLst>
      </pc:sldChg>
      <pc:sldChg chg="delSp modSp mod">
        <pc:chgData name="cskinner@brandeis.edu" userId="bade4527-749b-4e1c-a929-71acf31f1045" providerId="ADAL" clId="{535AA49D-8540-42C8-A04A-4C805639C07A}" dt="2021-06-28T21:25:53.193" v="8033" actId="478"/>
        <pc:sldMkLst>
          <pc:docMk/>
          <pc:sldMk cId="2121051673" sldId="275"/>
        </pc:sldMkLst>
        <pc:spChg chg="del mod">
          <ac:chgData name="cskinner@brandeis.edu" userId="bade4527-749b-4e1c-a929-71acf31f1045" providerId="ADAL" clId="{535AA49D-8540-42C8-A04A-4C805639C07A}" dt="2021-06-28T21:25:53.193" v="8033" actId="478"/>
          <ac:spMkLst>
            <pc:docMk/>
            <pc:sldMk cId="2121051673" sldId="275"/>
            <ac:spMk id="2" creationId="{1C23731E-1AF7-43B8-9337-2F5E8233290F}"/>
          </ac:spMkLst>
        </pc:spChg>
        <pc:spChg chg="mod">
          <ac:chgData name="cskinner@brandeis.edu" userId="bade4527-749b-4e1c-a929-71acf31f1045" providerId="ADAL" clId="{535AA49D-8540-42C8-A04A-4C805639C07A}" dt="2021-06-18T04:21:07.819" v="2495" actId="113"/>
          <ac:spMkLst>
            <pc:docMk/>
            <pc:sldMk cId="2121051673" sldId="275"/>
            <ac:spMk id="12" creationId="{4556622B-DBF9-1845-BDF8-2DE2B878D602}"/>
          </ac:spMkLst>
        </pc:spChg>
        <pc:graphicFrameChg chg="modGraphic">
          <ac:chgData name="cskinner@brandeis.edu" userId="bade4527-749b-4e1c-a929-71acf31f1045" providerId="ADAL" clId="{535AA49D-8540-42C8-A04A-4C805639C07A}" dt="2021-06-18T04:23:24.934" v="2539" actId="20577"/>
          <ac:graphicFrameMkLst>
            <pc:docMk/>
            <pc:sldMk cId="2121051673" sldId="275"/>
            <ac:graphicFrameMk id="4" creationId="{E0C3B744-4248-49E2-9090-CA60BC037663}"/>
          </ac:graphicFrameMkLst>
        </pc:graphicFrameChg>
      </pc:sldChg>
      <pc:sldChg chg="modSp mod">
        <pc:chgData name="cskinner@brandeis.edu" userId="bade4527-749b-4e1c-a929-71acf31f1045" providerId="ADAL" clId="{535AA49D-8540-42C8-A04A-4C805639C07A}" dt="2021-06-18T05:28:04.009" v="4354" actId="1076"/>
        <pc:sldMkLst>
          <pc:docMk/>
          <pc:sldMk cId="607524748" sldId="279"/>
        </pc:sldMkLst>
        <pc:spChg chg="mod">
          <ac:chgData name="cskinner@brandeis.edu" userId="bade4527-749b-4e1c-a929-71acf31f1045" providerId="ADAL" clId="{535AA49D-8540-42C8-A04A-4C805639C07A}" dt="2021-06-18T04:49:56.459" v="3300" actId="113"/>
          <ac:spMkLst>
            <pc:docMk/>
            <pc:sldMk cId="607524748" sldId="279"/>
            <ac:spMk id="9" creationId="{AC2E6E78-EFAA-EF4B-9935-28E804546581}"/>
          </ac:spMkLst>
        </pc:spChg>
        <pc:spChg chg="mod">
          <ac:chgData name="cskinner@brandeis.edu" userId="bade4527-749b-4e1c-a929-71acf31f1045" providerId="ADAL" clId="{535AA49D-8540-42C8-A04A-4C805639C07A}" dt="2021-06-18T04:49:50.827" v="3298" actId="27636"/>
          <ac:spMkLst>
            <pc:docMk/>
            <pc:sldMk cId="607524748" sldId="279"/>
            <ac:spMk id="20" creationId="{8F041CFE-D79B-45A1-A87D-EB27B12B5838}"/>
          </ac:spMkLst>
        </pc:spChg>
        <pc:picChg chg="mod">
          <ac:chgData name="cskinner@brandeis.edu" userId="bade4527-749b-4e1c-a929-71acf31f1045" providerId="ADAL" clId="{535AA49D-8540-42C8-A04A-4C805639C07A}" dt="2021-06-18T05:28:04.009" v="4354" actId="1076"/>
          <ac:picMkLst>
            <pc:docMk/>
            <pc:sldMk cId="607524748" sldId="279"/>
            <ac:picMk id="5" creationId="{4738514E-878C-4F7E-AF38-07927ACAF9A9}"/>
          </ac:picMkLst>
        </pc:picChg>
        <pc:picChg chg="mod">
          <ac:chgData name="cskinner@brandeis.edu" userId="bade4527-749b-4e1c-a929-71acf31f1045" providerId="ADAL" clId="{535AA49D-8540-42C8-A04A-4C805639C07A}" dt="2021-06-18T05:28:04.009" v="4354" actId="1076"/>
          <ac:picMkLst>
            <pc:docMk/>
            <pc:sldMk cId="607524748" sldId="279"/>
            <ac:picMk id="7" creationId="{3DE254F5-49A3-4570-B3B0-B60A92777F20}"/>
          </ac:picMkLst>
        </pc:picChg>
        <pc:picChg chg="mod">
          <ac:chgData name="cskinner@brandeis.edu" userId="bade4527-749b-4e1c-a929-71acf31f1045" providerId="ADAL" clId="{535AA49D-8540-42C8-A04A-4C805639C07A}" dt="2021-06-18T05:28:04.009" v="4354" actId="1076"/>
          <ac:picMkLst>
            <pc:docMk/>
            <pc:sldMk cId="607524748" sldId="279"/>
            <ac:picMk id="11" creationId="{F9E22C6F-868E-4502-9E5F-006EE8E12B8B}"/>
          </ac:picMkLst>
        </pc:picChg>
        <pc:picChg chg="mod">
          <ac:chgData name="cskinner@brandeis.edu" userId="bade4527-749b-4e1c-a929-71acf31f1045" providerId="ADAL" clId="{535AA49D-8540-42C8-A04A-4C805639C07A}" dt="2021-06-18T05:28:04.009" v="4354" actId="1076"/>
          <ac:picMkLst>
            <pc:docMk/>
            <pc:sldMk cId="607524748" sldId="279"/>
            <ac:picMk id="15" creationId="{4627BD66-1F28-4462-BE7C-49AB643E9D4A}"/>
          </ac:picMkLst>
        </pc:picChg>
      </pc:sldChg>
      <pc:sldChg chg="modSp mod modNotesTx">
        <pc:chgData name="cskinner@brandeis.edu" userId="bade4527-749b-4e1c-a929-71acf31f1045" providerId="ADAL" clId="{535AA49D-8540-42C8-A04A-4C805639C07A}" dt="2021-06-28T22:38:38.458" v="8252" actId="20577"/>
        <pc:sldMkLst>
          <pc:docMk/>
          <pc:sldMk cId="183373782" sldId="281"/>
        </pc:sldMkLst>
        <pc:spChg chg="mod">
          <ac:chgData name="cskinner@brandeis.edu" userId="bade4527-749b-4e1c-a929-71acf31f1045" providerId="ADAL" clId="{535AA49D-8540-42C8-A04A-4C805639C07A}" dt="2021-06-18T05:45:50.333" v="6600" actId="20577"/>
          <ac:spMkLst>
            <pc:docMk/>
            <pc:sldMk cId="183373782" sldId="281"/>
            <ac:spMk id="2" creationId="{880D9D20-B4BB-42AA-8DDD-68CC9F1D95DB}"/>
          </ac:spMkLst>
        </pc:spChg>
        <pc:spChg chg="mod">
          <ac:chgData name="cskinner@brandeis.edu" userId="bade4527-749b-4e1c-a929-71acf31f1045" providerId="ADAL" clId="{535AA49D-8540-42C8-A04A-4C805639C07A}" dt="2021-06-28T22:38:38.458" v="8252" actId="20577"/>
          <ac:spMkLst>
            <pc:docMk/>
            <pc:sldMk cId="183373782" sldId="281"/>
            <ac:spMk id="3" creationId="{ED9E8FDB-60EE-45AE-BB89-9A561A61C2AC}"/>
          </ac:spMkLst>
        </pc:spChg>
      </pc:sldChg>
      <pc:sldChg chg="del">
        <pc:chgData name="cskinner@brandeis.edu" userId="bade4527-749b-4e1c-a929-71acf31f1045" providerId="ADAL" clId="{535AA49D-8540-42C8-A04A-4C805639C07A}" dt="2021-06-18T05:01:40.310" v="3443" actId="47"/>
        <pc:sldMkLst>
          <pc:docMk/>
          <pc:sldMk cId="832742899" sldId="283"/>
        </pc:sldMkLst>
      </pc:sldChg>
      <pc:sldChg chg="del">
        <pc:chgData name="cskinner@brandeis.edu" userId="bade4527-749b-4e1c-a929-71acf31f1045" providerId="ADAL" clId="{535AA49D-8540-42C8-A04A-4C805639C07A}" dt="2021-06-18T05:15:53.872" v="3640" actId="47"/>
        <pc:sldMkLst>
          <pc:docMk/>
          <pc:sldMk cId="2130665396" sldId="284"/>
        </pc:sldMkLst>
      </pc:sldChg>
      <pc:sldChg chg="del">
        <pc:chgData name="cskinner@brandeis.edu" userId="bade4527-749b-4e1c-a929-71acf31f1045" providerId="ADAL" clId="{535AA49D-8540-42C8-A04A-4C805639C07A}" dt="2021-06-18T04:56:23.989" v="3364" actId="47"/>
        <pc:sldMkLst>
          <pc:docMk/>
          <pc:sldMk cId="3591099705" sldId="286"/>
        </pc:sldMkLst>
      </pc:sldChg>
      <pc:sldChg chg="addSp delSp modSp del mod">
        <pc:chgData name="cskinner@brandeis.edu" userId="bade4527-749b-4e1c-a929-71acf31f1045" providerId="ADAL" clId="{535AA49D-8540-42C8-A04A-4C805639C07A}" dt="2021-06-18T04:56:20.896" v="3363" actId="47"/>
        <pc:sldMkLst>
          <pc:docMk/>
          <pc:sldMk cId="942015655" sldId="291"/>
        </pc:sldMkLst>
        <pc:spChg chg="del mod">
          <ac:chgData name="cskinner@brandeis.edu" userId="bade4527-749b-4e1c-a929-71acf31f1045" providerId="ADAL" clId="{535AA49D-8540-42C8-A04A-4C805639C07A}" dt="2021-06-18T04:53:53.945" v="3343" actId="478"/>
          <ac:spMkLst>
            <pc:docMk/>
            <pc:sldMk cId="942015655" sldId="291"/>
            <ac:spMk id="3" creationId="{E48DF123-BBAF-4DB7-8A9D-F3CDB2F1E173}"/>
          </ac:spMkLst>
        </pc:spChg>
        <pc:spChg chg="mod">
          <ac:chgData name="cskinner@brandeis.edu" userId="bade4527-749b-4e1c-a929-71acf31f1045" providerId="ADAL" clId="{535AA49D-8540-42C8-A04A-4C805639C07A}" dt="2021-06-18T04:53:50.330" v="3342" actId="113"/>
          <ac:spMkLst>
            <pc:docMk/>
            <pc:sldMk cId="942015655" sldId="291"/>
            <ac:spMk id="4" creationId="{9594FCFE-70F8-4EEE-8E84-BC7A955DE088}"/>
          </ac:spMkLst>
        </pc:spChg>
        <pc:spChg chg="add del mod">
          <ac:chgData name="cskinner@brandeis.edu" userId="bade4527-749b-4e1c-a929-71acf31f1045" providerId="ADAL" clId="{535AA49D-8540-42C8-A04A-4C805639C07A}" dt="2021-06-18T04:53:56.770" v="3344" actId="478"/>
          <ac:spMkLst>
            <pc:docMk/>
            <pc:sldMk cId="942015655" sldId="291"/>
            <ac:spMk id="6" creationId="{5A247B49-F645-4E28-9026-F39E9CFEF265}"/>
          </ac:spMkLst>
        </pc:spChg>
        <pc:graphicFrameChg chg="mod modGraphic">
          <ac:chgData name="cskinner@brandeis.edu" userId="bade4527-749b-4e1c-a929-71acf31f1045" providerId="ADAL" clId="{535AA49D-8540-42C8-A04A-4C805639C07A}" dt="2021-06-18T04:53:37.110" v="3341" actId="404"/>
          <ac:graphicFrameMkLst>
            <pc:docMk/>
            <pc:sldMk cId="942015655" sldId="291"/>
            <ac:graphicFrameMk id="5" creationId="{175C0015-5C11-4604-BDDE-893EAB05DFD9}"/>
          </ac:graphicFrameMkLst>
        </pc:graphicFrameChg>
        <pc:graphicFrameChg chg="mod">
          <ac:chgData name="cskinner@brandeis.edu" userId="bade4527-749b-4e1c-a929-71acf31f1045" providerId="ADAL" clId="{535AA49D-8540-42C8-A04A-4C805639C07A}" dt="2021-06-18T04:54:04.908" v="3345" actId="1076"/>
          <ac:graphicFrameMkLst>
            <pc:docMk/>
            <pc:sldMk cId="942015655" sldId="291"/>
            <ac:graphicFrameMk id="25" creationId="{0C5F359B-A297-4170-A178-A98289A18DAD}"/>
          </ac:graphicFrameMkLst>
        </pc:graphicFrameChg>
        <pc:picChg chg="mod">
          <ac:chgData name="cskinner@brandeis.edu" userId="bade4527-749b-4e1c-a929-71acf31f1045" providerId="ADAL" clId="{535AA49D-8540-42C8-A04A-4C805639C07A}" dt="2021-06-18T04:53:15.274" v="3339" actId="1076"/>
          <ac:picMkLst>
            <pc:docMk/>
            <pc:sldMk cId="942015655" sldId="291"/>
            <ac:picMk id="10" creationId="{D41972EF-73C2-4243-86DD-0819060374EA}"/>
          </ac:picMkLst>
        </pc:picChg>
        <pc:picChg chg="mod">
          <ac:chgData name="cskinner@brandeis.edu" userId="bade4527-749b-4e1c-a929-71acf31f1045" providerId="ADAL" clId="{535AA49D-8540-42C8-A04A-4C805639C07A}" dt="2021-06-18T04:53:15.274" v="3339" actId="1076"/>
          <ac:picMkLst>
            <pc:docMk/>
            <pc:sldMk cId="942015655" sldId="291"/>
            <ac:picMk id="12" creationId="{DA08369E-F564-421C-8F73-9F398DD95C5C}"/>
          </ac:picMkLst>
        </pc:picChg>
        <pc:picChg chg="mod">
          <ac:chgData name="cskinner@brandeis.edu" userId="bade4527-749b-4e1c-a929-71acf31f1045" providerId="ADAL" clId="{535AA49D-8540-42C8-A04A-4C805639C07A}" dt="2021-06-18T04:53:15.274" v="3339" actId="1076"/>
          <ac:picMkLst>
            <pc:docMk/>
            <pc:sldMk cId="942015655" sldId="291"/>
            <ac:picMk id="14" creationId="{D7786072-2B71-45FF-BADF-CA8F7EC23301}"/>
          </ac:picMkLst>
        </pc:picChg>
        <pc:picChg chg="mod">
          <ac:chgData name="cskinner@brandeis.edu" userId="bade4527-749b-4e1c-a929-71acf31f1045" providerId="ADAL" clId="{535AA49D-8540-42C8-A04A-4C805639C07A}" dt="2021-06-18T04:53:15.274" v="3339" actId="1076"/>
          <ac:picMkLst>
            <pc:docMk/>
            <pc:sldMk cId="942015655" sldId="291"/>
            <ac:picMk id="16" creationId="{31F38F5E-2473-495F-B95B-BE16F535225A}"/>
          </ac:picMkLst>
        </pc:picChg>
        <pc:picChg chg="mod">
          <ac:chgData name="cskinner@brandeis.edu" userId="bade4527-749b-4e1c-a929-71acf31f1045" providerId="ADAL" clId="{535AA49D-8540-42C8-A04A-4C805639C07A}" dt="2021-06-18T04:53:15.274" v="3339" actId="1076"/>
          <ac:picMkLst>
            <pc:docMk/>
            <pc:sldMk cId="942015655" sldId="291"/>
            <ac:picMk id="18" creationId="{F2A0E33A-AD21-47C6-B398-74D0572311BF}"/>
          </ac:picMkLst>
        </pc:picChg>
      </pc:sldChg>
      <pc:sldChg chg="addSp delSp modSp mod ord">
        <pc:chgData name="cskinner@brandeis.edu" userId="bade4527-749b-4e1c-a929-71acf31f1045" providerId="ADAL" clId="{535AA49D-8540-42C8-A04A-4C805639C07A}" dt="2021-06-18T04:59:09.187" v="3392"/>
        <pc:sldMkLst>
          <pc:docMk/>
          <pc:sldMk cId="2303799169" sldId="296"/>
        </pc:sldMkLst>
        <pc:spChg chg="del">
          <ac:chgData name="cskinner@brandeis.edu" userId="bade4527-749b-4e1c-a929-71acf31f1045" providerId="ADAL" clId="{535AA49D-8540-42C8-A04A-4C805639C07A}" dt="2021-06-18T04:55:57.716" v="3359" actId="478"/>
          <ac:spMkLst>
            <pc:docMk/>
            <pc:sldMk cId="2303799169" sldId="296"/>
            <ac:spMk id="3" creationId="{E48DF123-BBAF-4DB7-8A9D-F3CDB2F1E173}"/>
          </ac:spMkLst>
        </pc:spChg>
        <pc:spChg chg="mod">
          <ac:chgData name="cskinner@brandeis.edu" userId="bade4527-749b-4e1c-a929-71acf31f1045" providerId="ADAL" clId="{535AA49D-8540-42C8-A04A-4C805639C07A}" dt="2021-06-18T04:56:07.911" v="3361" actId="113"/>
          <ac:spMkLst>
            <pc:docMk/>
            <pc:sldMk cId="2303799169" sldId="296"/>
            <ac:spMk id="4" creationId="{9594FCFE-70F8-4EEE-8E84-BC7A955DE088}"/>
          </ac:spMkLst>
        </pc:spChg>
        <pc:spChg chg="add del mod">
          <ac:chgData name="cskinner@brandeis.edu" userId="bade4527-749b-4e1c-a929-71acf31f1045" providerId="ADAL" clId="{535AA49D-8540-42C8-A04A-4C805639C07A}" dt="2021-06-18T04:56:04.426" v="3360" actId="478"/>
          <ac:spMkLst>
            <pc:docMk/>
            <pc:sldMk cId="2303799169" sldId="296"/>
            <ac:spMk id="5" creationId="{AFCE39D8-DE0B-48D2-995D-DDA6DC2A460E}"/>
          </ac:spMkLst>
        </pc:spChg>
        <pc:graphicFrameChg chg="modGraphic">
          <ac:chgData name="cskinner@brandeis.edu" userId="bade4527-749b-4e1c-a929-71acf31f1045" providerId="ADAL" clId="{535AA49D-8540-42C8-A04A-4C805639C07A}" dt="2021-06-18T04:58:36.083" v="3387" actId="14734"/>
          <ac:graphicFrameMkLst>
            <pc:docMk/>
            <pc:sldMk cId="2303799169" sldId="296"/>
            <ac:graphicFrameMk id="11" creationId="{E0235788-BB35-4684-954C-EE85005AB57F}"/>
          </ac:graphicFrameMkLst>
        </pc:graphicFrameChg>
        <pc:graphicFrameChg chg="mod modGraphic">
          <ac:chgData name="cskinner@brandeis.edu" userId="bade4527-749b-4e1c-a929-71acf31f1045" providerId="ADAL" clId="{535AA49D-8540-42C8-A04A-4C805639C07A}" dt="2021-06-18T04:58:14.605" v="3385" actId="14734"/>
          <ac:graphicFrameMkLst>
            <pc:docMk/>
            <pc:sldMk cId="2303799169" sldId="296"/>
            <ac:graphicFrameMk id="21" creationId="{B2839836-BFC4-4CB1-AE76-9A5FB7D6212D}"/>
          </ac:graphicFrameMkLst>
        </pc:graphicFrameChg>
        <pc:graphicFrameChg chg="mod">
          <ac:chgData name="cskinner@brandeis.edu" userId="bade4527-749b-4e1c-a929-71acf31f1045" providerId="ADAL" clId="{535AA49D-8540-42C8-A04A-4C805639C07A}" dt="2021-06-18T04:58:49.375" v="3388" actId="1076"/>
          <ac:graphicFrameMkLst>
            <pc:docMk/>
            <pc:sldMk cId="2303799169" sldId="296"/>
            <ac:graphicFrameMk id="25" creationId="{0C5F359B-A297-4170-A178-A98289A18DAD}"/>
          </ac:graphicFrameMkLst>
        </pc:graphicFrameChg>
      </pc:sldChg>
      <pc:sldChg chg="modSp mod ord modShow">
        <pc:chgData name="cskinner@brandeis.edu" userId="bade4527-749b-4e1c-a929-71acf31f1045" providerId="ADAL" clId="{535AA49D-8540-42C8-A04A-4C805639C07A}" dt="2021-06-18T04:59:55.798" v="3413" actId="14734"/>
        <pc:sldMkLst>
          <pc:docMk/>
          <pc:sldMk cId="3935928555" sldId="297"/>
        </pc:sldMkLst>
        <pc:spChg chg="mod">
          <ac:chgData name="cskinner@brandeis.edu" userId="bade4527-749b-4e1c-a929-71acf31f1045" providerId="ADAL" clId="{535AA49D-8540-42C8-A04A-4C805639C07A}" dt="2021-06-18T04:56:14.128" v="3362" actId="1076"/>
          <ac:spMkLst>
            <pc:docMk/>
            <pc:sldMk cId="3935928555" sldId="297"/>
            <ac:spMk id="2" creationId="{8382464F-ABA3-4B00-B116-8F1DBB298B59}"/>
          </ac:spMkLst>
        </pc:spChg>
        <pc:spChg chg="mod">
          <ac:chgData name="cskinner@brandeis.edu" userId="bade4527-749b-4e1c-a929-71acf31f1045" providerId="ADAL" clId="{535AA49D-8540-42C8-A04A-4C805639C07A}" dt="2021-06-18T04:55:07.835" v="3353" actId="1076"/>
          <ac:spMkLst>
            <pc:docMk/>
            <pc:sldMk cId="3935928555" sldId="297"/>
            <ac:spMk id="12" creationId="{04F36172-4520-479A-8448-42FA08D752DC}"/>
          </ac:spMkLst>
        </pc:spChg>
        <pc:spChg chg="mod">
          <ac:chgData name="cskinner@brandeis.edu" userId="bade4527-749b-4e1c-a929-71acf31f1045" providerId="ADAL" clId="{535AA49D-8540-42C8-A04A-4C805639C07A}" dt="2021-06-18T04:59:49.981" v="3412" actId="1076"/>
          <ac:spMkLst>
            <pc:docMk/>
            <pc:sldMk cId="3935928555" sldId="297"/>
            <ac:spMk id="13" creationId="{8A0790BF-C6E3-41BD-A820-3D60407C7DA0}"/>
          </ac:spMkLst>
        </pc:spChg>
        <pc:graphicFrameChg chg="modGraphic">
          <ac:chgData name="cskinner@brandeis.edu" userId="bade4527-749b-4e1c-a929-71acf31f1045" providerId="ADAL" clId="{535AA49D-8540-42C8-A04A-4C805639C07A}" dt="2021-06-18T04:59:55.798" v="3413" actId="14734"/>
          <ac:graphicFrameMkLst>
            <pc:docMk/>
            <pc:sldMk cId="3935928555" sldId="297"/>
            <ac:graphicFrameMk id="5" creationId="{0E2001CA-2C1C-43A5-8221-E4947789E418}"/>
          </ac:graphicFrameMkLst>
        </pc:graphicFrameChg>
      </pc:sldChg>
      <pc:sldChg chg="modSp mod">
        <pc:chgData name="cskinner@brandeis.edu" userId="bade4527-749b-4e1c-a929-71acf31f1045" providerId="ADAL" clId="{535AA49D-8540-42C8-A04A-4C805639C07A}" dt="2021-06-18T05:09:22.068" v="3587" actId="1076"/>
        <pc:sldMkLst>
          <pc:docMk/>
          <pc:sldMk cId="779394215" sldId="302"/>
        </pc:sldMkLst>
        <pc:spChg chg="mod">
          <ac:chgData name="cskinner@brandeis.edu" userId="bade4527-749b-4e1c-a929-71acf31f1045" providerId="ADAL" clId="{535AA49D-8540-42C8-A04A-4C805639C07A}" dt="2021-06-18T05:09:22.068" v="3587" actId="1076"/>
          <ac:spMkLst>
            <pc:docMk/>
            <pc:sldMk cId="779394215" sldId="302"/>
            <ac:spMk id="2" creationId="{7BC9753E-0BD2-4609-ACC6-9838E00EA390}"/>
          </ac:spMkLst>
        </pc:spChg>
        <pc:spChg chg="mod">
          <ac:chgData name="cskinner@brandeis.edu" userId="bade4527-749b-4e1c-a929-71acf31f1045" providerId="ADAL" clId="{535AA49D-8540-42C8-A04A-4C805639C07A}" dt="2021-06-18T05:09:19.190" v="3586" actId="113"/>
          <ac:spMkLst>
            <pc:docMk/>
            <pc:sldMk cId="779394215" sldId="302"/>
            <ac:spMk id="3" creationId="{63792250-D646-479B-BB98-0E1EB4265165}"/>
          </ac:spMkLst>
        </pc:spChg>
      </pc:sldChg>
      <pc:sldChg chg="modSp mod">
        <pc:chgData name="cskinner@brandeis.edu" userId="bade4527-749b-4e1c-a929-71acf31f1045" providerId="ADAL" clId="{535AA49D-8540-42C8-A04A-4C805639C07A}" dt="2021-06-18T17:40:11.609" v="6602" actId="33524"/>
        <pc:sldMkLst>
          <pc:docMk/>
          <pc:sldMk cId="286570835" sldId="305"/>
        </pc:sldMkLst>
        <pc:spChg chg="mod">
          <ac:chgData name="cskinner@brandeis.edu" userId="bade4527-749b-4e1c-a929-71acf31f1045" providerId="ADAL" clId="{535AA49D-8540-42C8-A04A-4C805639C07A}" dt="2021-06-18T17:40:11.609" v="6602" actId="33524"/>
          <ac:spMkLst>
            <pc:docMk/>
            <pc:sldMk cId="286570835" sldId="305"/>
            <ac:spMk id="2" creationId="{33CF0606-15D0-43CE-9E33-1EC467EE447C}"/>
          </ac:spMkLst>
        </pc:spChg>
        <pc:spChg chg="mod">
          <ac:chgData name="cskinner@brandeis.edu" userId="bade4527-749b-4e1c-a929-71acf31f1045" providerId="ADAL" clId="{535AA49D-8540-42C8-A04A-4C805639C07A}" dt="2021-06-18T05:14:54.219" v="3622" actId="5793"/>
          <ac:spMkLst>
            <pc:docMk/>
            <pc:sldMk cId="286570835" sldId="305"/>
            <ac:spMk id="3" creationId="{6BDC8AD6-F30F-4546-9818-0FAB3426835D}"/>
          </ac:spMkLst>
        </pc:spChg>
        <pc:spChg chg="mod">
          <ac:chgData name="cskinner@brandeis.edu" userId="bade4527-749b-4e1c-a929-71acf31f1045" providerId="ADAL" clId="{535AA49D-8540-42C8-A04A-4C805639C07A}" dt="2021-06-18T05:14:51.225" v="3621" actId="113"/>
          <ac:spMkLst>
            <pc:docMk/>
            <pc:sldMk cId="286570835" sldId="305"/>
            <ac:spMk id="4" creationId="{EC41B8B4-BA33-4F9A-8050-116423D4ABB9}"/>
          </ac:spMkLst>
        </pc:spChg>
        <pc:picChg chg="mod">
          <ac:chgData name="cskinner@brandeis.edu" userId="bade4527-749b-4e1c-a929-71acf31f1045" providerId="ADAL" clId="{535AA49D-8540-42C8-A04A-4C805639C07A}" dt="2021-06-18T05:15:06.752" v="3623" actId="29295"/>
          <ac:picMkLst>
            <pc:docMk/>
            <pc:sldMk cId="286570835" sldId="305"/>
            <ac:picMk id="5" creationId="{4037C50D-F69A-48D2-B342-9D820EE208E7}"/>
          </ac:picMkLst>
        </pc:picChg>
      </pc:sldChg>
      <pc:sldChg chg="modSp mod">
        <pc:chgData name="cskinner@brandeis.edu" userId="bade4527-749b-4e1c-a929-71acf31f1045" providerId="ADAL" clId="{535AA49D-8540-42C8-A04A-4C805639C07A}" dt="2021-06-18T04:26:33.121" v="2576" actId="207"/>
        <pc:sldMkLst>
          <pc:docMk/>
          <pc:sldMk cId="3136472205" sldId="315"/>
        </pc:sldMkLst>
        <pc:spChg chg="mod">
          <ac:chgData name="cskinner@brandeis.edu" userId="bade4527-749b-4e1c-a929-71acf31f1045" providerId="ADAL" clId="{535AA49D-8540-42C8-A04A-4C805639C07A}" dt="2021-06-18T04:22:38.239" v="2509" actId="2711"/>
          <ac:spMkLst>
            <pc:docMk/>
            <pc:sldMk cId="3136472205" sldId="315"/>
            <ac:spMk id="2" creationId="{274209E2-206C-471D-BC81-891E368E8F56}"/>
          </ac:spMkLst>
        </pc:spChg>
        <pc:spChg chg="mod">
          <ac:chgData name="cskinner@brandeis.edu" userId="bade4527-749b-4e1c-a929-71acf31f1045" providerId="ADAL" clId="{535AA49D-8540-42C8-A04A-4C805639C07A}" dt="2021-06-18T04:22:40.508" v="2510" actId="113"/>
          <ac:spMkLst>
            <pc:docMk/>
            <pc:sldMk cId="3136472205" sldId="315"/>
            <ac:spMk id="3" creationId="{2CE81FCA-5BC8-4E6D-BD9E-13780DAA3FD1}"/>
          </ac:spMkLst>
        </pc:spChg>
        <pc:graphicFrameChg chg="modGraphic">
          <ac:chgData name="cskinner@brandeis.edu" userId="bade4527-749b-4e1c-a929-71acf31f1045" providerId="ADAL" clId="{535AA49D-8540-42C8-A04A-4C805639C07A}" dt="2021-06-18T04:26:33.121" v="2576" actId="207"/>
          <ac:graphicFrameMkLst>
            <pc:docMk/>
            <pc:sldMk cId="3136472205" sldId="315"/>
            <ac:graphicFrameMk id="6" creationId="{DD77B2C6-24F3-4FCE-AD66-D3AC4EFDDC38}"/>
          </ac:graphicFrameMkLst>
        </pc:graphicFrameChg>
      </pc:sldChg>
      <pc:sldChg chg="modSp del mod">
        <pc:chgData name="cskinner@brandeis.edu" userId="bade4527-749b-4e1c-a929-71acf31f1045" providerId="ADAL" clId="{535AA49D-8540-42C8-A04A-4C805639C07A}" dt="2021-06-18T04:26:05.215" v="2574" actId="2696"/>
        <pc:sldMkLst>
          <pc:docMk/>
          <pc:sldMk cId="4214576407" sldId="316"/>
        </pc:sldMkLst>
        <pc:spChg chg="mod">
          <ac:chgData name="cskinner@brandeis.edu" userId="bade4527-749b-4e1c-a929-71acf31f1045" providerId="ADAL" clId="{535AA49D-8540-42C8-A04A-4C805639C07A}" dt="2021-06-18T04:24:24.270" v="2571" actId="5793"/>
          <ac:spMkLst>
            <pc:docMk/>
            <pc:sldMk cId="4214576407" sldId="316"/>
            <ac:spMk id="3" creationId="{457F431B-0E56-4503-80C7-A10AA6363423}"/>
          </ac:spMkLst>
        </pc:spChg>
        <pc:spChg chg="mod">
          <ac:chgData name="cskinner@brandeis.edu" userId="bade4527-749b-4e1c-a929-71acf31f1045" providerId="ADAL" clId="{535AA49D-8540-42C8-A04A-4C805639C07A}" dt="2021-06-18T04:24:10.070" v="2565" actId="27636"/>
          <ac:spMkLst>
            <pc:docMk/>
            <pc:sldMk cId="4214576407" sldId="316"/>
            <ac:spMk id="4" creationId="{00C49743-F388-4D5E-90C6-91BCB3D92419}"/>
          </ac:spMkLst>
        </pc:spChg>
        <pc:spChg chg="mod">
          <ac:chgData name="cskinner@brandeis.edu" userId="bade4527-749b-4e1c-a929-71acf31f1045" providerId="ADAL" clId="{535AA49D-8540-42C8-A04A-4C805639C07A}" dt="2021-06-18T04:24:50.266" v="2573" actId="404"/>
          <ac:spMkLst>
            <pc:docMk/>
            <pc:sldMk cId="4214576407" sldId="316"/>
            <ac:spMk id="12" creationId="{844CD049-D27F-4D3C-92E8-E2381BDAA528}"/>
          </ac:spMkLst>
        </pc:spChg>
        <pc:spChg chg="mod">
          <ac:chgData name="cskinner@brandeis.edu" userId="bade4527-749b-4e1c-a929-71acf31f1045" providerId="ADAL" clId="{535AA49D-8540-42C8-A04A-4C805639C07A}" dt="2021-06-18T04:24:50.266" v="2573" actId="404"/>
          <ac:spMkLst>
            <pc:docMk/>
            <pc:sldMk cId="4214576407" sldId="316"/>
            <ac:spMk id="13" creationId="{2582DB07-ADA1-463D-AD23-5C13D657C529}"/>
          </ac:spMkLst>
        </pc:spChg>
        <pc:spChg chg="mod">
          <ac:chgData name="cskinner@brandeis.edu" userId="bade4527-749b-4e1c-a929-71acf31f1045" providerId="ADAL" clId="{535AA49D-8540-42C8-A04A-4C805639C07A}" dt="2021-06-18T04:24:50.266" v="2573" actId="404"/>
          <ac:spMkLst>
            <pc:docMk/>
            <pc:sldMk cId="4214576407" sldId="316"/>
            <ac:spMk id="14" creationId="{1C7D2617-03E5-4319-BE87-437BA0234307}"/>
          </ac:spMkLst>
        </pc:spChg>
        <pc:spChg chg="mod">
          <ac:chgData name="cskinner@brandeis.edu" userId="bade4527-749b-4e1c-a929-71acf31f1045" providerId="ADAL" clId="{535AA49D-8540-42C8-A04A-4C805639C07A}" dt="2021-06-18T04:24:50.266" v="2573" actId="404"/>
          <ac:spMkLst>
            <pc:docMk/>
            <pc:sldMk cId="4214576407" sldId="316"/>
            <ac:spMk id="15" creationId="{17DCB803-19F3-45EC-8185-25FA14BB66AC}"/>
          </ac:spMkLst>
        </pc:spChg>
        <pc:spChg chg="mod">
          <ac:chgData name="cskinner@brandeis.edu" userId="bade4527-749b-4e1c-a929-71acf31f1045" providerId="ADAL" clId="{535AA49D-8540-42C8-A04A-4C805639C07A}" dt="2021-06-18T04:24:50.266" v="2573" actId="404"/>
          <ac:spMkLst>
            <pc:docMk/>
            <pc:sldMk cId="4214576407" sldId="316"/>
            <ac:spMk id="16" creationId="{EC9A08A6-7C6F-458E-9D22-6BF3E8AF9E19}"/>
          </ac:spMkLst>
        </pc:spChg>
        <pc:spChg chg="mod">
          <ac:chgData name="cskinner@brandeis.edu" userId="bade4527-749b-4e1c-a929-71acf31f1045" providerId="ADAL" clId="{535AA49D-8540-42C8-A04A-4C805639C07A}" dt="2021-06-18T04:24:50.266" v="2573" actId="404"/>
          <ac:spMkLst>
            <pc:docMk/>
            <pc:sldMk cId="4214576407" sldId="316"/>
            <ac:spMk id="17" creationId="{72C7E4E6-65E8-4731-AD30-EBC4708F972D}"/>
          </ac:spMkLst>
        </pc:spChg>
        <pc:spChg chg="mod">
          <ac:chgData name="cskinner@brandeis.edu" userId="bade4527-749b-4e1c-a929-71acf31f1045" providerId="ADAL" clId="{535AA49D-8540-42C8-A04A-4C805639C07A}" dt="2021-06-18T04:24:50.266" v="2573" actId="404"/>
          <ac:spMkLst>
            <pc:docMk/>
            <pc:sldMk cId="4214576407" sldId="316"/>
            <ac:spMk id="18" creationId="{63781276-876E-4EE0-9AD5-DCEA220DF9FF}"/>
          </ac:spMkLst>
        </pc:spChg>
        <pc:spChg chg="mod">
          <ac:chgData name="cskinner@brandeis.edu" userId="bade4527-749b-4e1c-a929-71acf31f1045" providerId="ADAL" clId="{535AA49D-8540-42C8-A04A-4C805639C07A}" dt="2021-06-18T04:24:50.266" v="2573" actId="404"/>
          <ac:spMkLst>
            <pc:docMk/>
            <pc:sldMk cId="4214576407" sldId="316"/>
            <ac:spMk id="19" creationId="{6F33DD30-5A1C-40CE-A986-97981336E940}"/>
          </ac:spMkLst>
        </pc:spChg>
        <pc:spChg chg="mod">
          <ac:chgData name="cskinner@brandeis.edu" userId="bade4527-749b-4e1c-a929-71acf31f1045" providerId="ADAL" clId="{535AA49D-8540-42C8-A04A-4C805639C07A}" dt="2021-06-18T04:24:50.266" v="2573" actId="404"/>
          <ac:spMkLst>
            <pc:docMk/>
            <pc:sldMk cId="4214576407" sldId="316"/>
            <ac:spMk id="20" creationId="{BEA098C5-BDE4-4375-9DAE-751A5C3236CF}"/>
          </ac:spMkLst>
        </pc:spChg>
        <pc:spChg chg="mod">
          <ac:chgData name="cskinner@brandeis.edu" userId="bade4527-749b-4e1c-a929-71acf31f1045" providerId="ADAL" clId="{535AA49D-8540-42C8-A04A-4C805639C07A}" dt="2021-06-18T04:24:50.266" v="2573" actId="404"/>
          <ac:spMkLst>
            <pc:docMk/>
            <pc:sldMk cId="4214576407" sldId="316"/>
            <ac:spMk id="21" creationId="{9BB340FC-BC31-411E-A0D6-22D49650F6A0}"/>
          </ac:spMkLst>
        </pc:spChg>
        <pc:spChg chg="mod">
          <ac:chgData name="cskinner@brandeis.edu" userId="bade4527-749b-4e1c-a929-71acf31f1045" providerId="ADAL" clId="{535AA49D-8540-42C8-A04A-4C805639C07A}" dt="2021-06-18T04:24:50.266" v="2573" actId="404"/>
          <ac:spMkLst>
            <pc:docMk/>
            <pc:sldMk cId="4214576407" sldId="316"/>
            <ac:spMk id="23" creationId="{E8F3C0F9-CEC1-442A-A2FC-3C993F77B872}"/>
          </ac:spMkLst>
        </pc:spChg>
        <pc:spChg chg="mod">
          <ac:chgData name="cskinner@brandeis.edu" userId="bade4527-749b-4e1c-a929-71acf31f1045" providerId="ADAL" clId="{535AA49D-8540-42C8-A04A-4C805639C07A}" dt="2021-06-18T04:24:50.266" v="2573" actId="404"/>
          <ac:spMkLst>
            <pc:docMk/>
            <pc:sldMk cId="4214576407" sldId="316"/>
            <ac:spMk id="24" creationId="{EF139908-D9A9-4E88-8EA1-2B49118FEBCE}"/>
          </ac:spMkLst>
        </pc:spChg>
        <pc:spChg chg="mod">
          <ac:chgData name="cskinner@brandeis.edu" userId="bade4527-749b-4e1c-a929-71acf31f1045" providerId="ADAL" clId="{535AA49D-8540-42C8-A04A-4C805639C07A}" dt="2021-06-18T04:24:50.266" v="2573" actId="404"/>
          <ac:spMkLst>
            <pc:docMk/>
            <pc:sldMk cId="4214576407" sldId="316"/>
            <ac:spMk id="26" creationId="{97A9AD37-4E99-4A22-89D4-6C563C3403DA}"/>
          </ac:spMkLst>
        </pc:spChg>
        <pc:spChg chg="mod">
          <ac:chgData name="cskinner@brandeis.edu" userId="bade4527-749b-4e1c-a929-71acf31f1045" providerId="ADAL" clId="{535AA49D-8540-42C8-A04A-4C805639C07A}" dt="2021-06-18T04:24:50.266" v="2573" actId="404"/>
          <ac:spMkLst>
            <pc:docMk/>
            <pc:sldMk cId="4214576407" sldId="316"/>
            <ac:spMk id="27" creationId="{2B9B8E2F-3D56-4C67-B4BB-0D0E9ABE45CA}"/>
          </ac:spMkLst>
        </pc:spChg>
      </pc:sldChg>
      <pc:sldChg chg="delSp modSp del mod">
        <pc:chgData name="cskinner@brandeis.edu" userId="bade4527-749b-4e1c-a929-71acf31f1045" providerId="ADAL" clId="{535AA49D-8540-42C8-A04A-4C805639C07A}" dt="2021-06-18T05:14:28.761" v="3618" actId="113"/>
        <pc:sldMkLst>
          <pc:docMk/>
          <pc:sldMk cId="2207889612" sldId="317"/>
        </pc:sldMkLst>
        <pc:spChg chg="mod">
          <ac:chgData name="cskinner@brandeis.edu" userId="bade4527-749b-4e1c-a929-71acf31f1045" providerId="ADAL" clId="{535AA49D-8540-42C8-A04A-4C805639C07A}" dt="2021-06-18T05:14:20.282" v="3616" actId="2711"/>
          <ac:spMkLst>
            <pc:docMk/>
            <pc:sldMk cId="2207889612" sldId="317"/>
            <ac:spMk id="2" creationId="{7446D46D-C43D-4138-B9DF-E3D90C76579E}"/>
          </ac:spMkLst>
        </pc:spChg>
        <pc:spChg chg="mod">
          <ac:chgData name="cskinner@brandeis.edu" userId="bade4527-749b-4e1c-a929-71acf31f1045" providerId="ADAL" clId="{535AA49D-8540-42C8-A04A-4C805639C07A}" dt="2021-06-18T05:14:28.761" v="3618" actId="113"/>
          <ac:spMkLst>
            <pc:docMk/>
            <pc:sldMk cId="2207889612" sldId="317"/>
            <ac:spMk id="3" creationId="{624FEA62-8338-4367-9E1C-F6088D215B9E}"/>
          </ac:spMkLst>
        </pc:spChg>
        <pc:spChg chg="mod">
          <ac:chgData name="cskinner@brandeis.edu" userId="bade4527-749b-4e1c-a929-71acf31f1045" providerId="ADAL" clId="{535AA49D-8540-42C8-A04A-4C805639C07A}" dt="2021-06-18T05:14:07.216" v="3613" actId="1076"/>
          <ac:spMkLst>
            <pc:docMk/>
            <pc:sldMk cId="2207889612" sldId="317"/>
            <ac:spMk id="15" creationId="{2CE7BF2D-7079-4D43-B054-0D9979D371E7}"/>
          </ac:spMkLst>
        </pc:spChg>
        <pc:graphicFrameChg chg="del modGraphic">
          <ac:chgData name="cskinner@brandeis.edu" userId="bade4527-749b-4e1c-a929-71acf31f1045" providerId="ADAL" clId="{535AA49D-8540-42C8-A04A-4C805639C07A}" dt="2021-06-18T05:13:50.169" v="3610" actId="2711"/>
          <ac:graphicFrameMkLst>
            <pc:docMk/>
            <pc:sldMk cId="2207889612" sldId="317"/>
            <ac:graphicFrameMk id="6" creationId="{CF03686D-B786-409C-A3B7-FD8B0AF980C0}"/>
          </ac:graphicFrameMkLst>
        </pc:graphicFrameChg>
        <pc:graphicFrameChg chg="modGraphic">
          <ac:chgData name="cskinner@brandeis.edu" userId="bade4527-749b-4e1c-a929-71acf31f1045" providerId="ADAL" clId="{535AA49D-8540-42C8-A04A-4C805639C07A}" dt="2021-06-18T05:14:02.400" v="3612" actId="2711"/>
          <ac:graphicFrameMkLst>
            <pc:docMk/>
            <pc:sldMk cId="2207889612" sldId="317"/>
            <ac:graphicFrameMk id="13" creationId="{AD68DBD4-56B1-4B6B-9557-69FB51C4E7A7}"/>
          </ac:graphicFrameMkLst>
        </pc:graphicFrameChg>
      </pc:sldChg>
      <pc:sldChg chg="del">
        <pc:chgData name="cskinner@brandeis.edu" userId="bade4527-749b-4e1c-a929-71acf31f1045" providerId="ADAL" clId="{535AA49D-8540-42C8-A04A-4C805639C07A}" dt="2021-06-18T04:57:05.092" v="3372" actId="47"/>
        <pc:sldMkLst>
          <pc:docMk/>
          <pc:sldMk cId="3015873244" sldId="318"/>
        </pc:sldMkLst>
      </pc:sldChg>
      <pc:sldChg chg="addSp delSp modSp mod">
        <pc:chgData name="cskinner@brandeis.edu" userId="bade4527-749b-4e1c-a929-71acf31f1045" providerId="ADAL" clId="{535AA49D-8540-42C8-A04A-4C805639C07A}" dt="2021-06-18T04:57:02.800" v="3371" actId="1076"/>
        <pc:sldMkLst>
          <pc:docMk/>
          <pc:sldMk cId="934754109" sldId="320"/>
        </pc:sldMkLst>
        <pc:spChg chg="add mod">
          <ac:chgData name="cskinner@brandeis.edu" userId="bade4527-749b-4e1c-a929-71acf31f1045" providerId="ADAL" clId="{535AA49D-8540-42C8-A04A-4C805639C07A}" dt="2021-06-18T04:51:36.048" v="3314" actId="20577"/>
          <ac:spMkLst>
            <pc:docMk/>
            <pc:sldMk cId="934754109" sldId="320"/>
            <ac:spMk id="3" creationId="{847D8133-4ABB-493B-9649-3BF3BC85BBB3}"/>
          </ac:spMkLst>
        </pc:spChg>
        <pc:spChg chg="add mod">
          <ac:chgData name="cskinner@brandeis.edu" userId="bade4527-749b-4e1c-a929-71acf31f1045" providerId="ADAL" clId="{535AA49D-8540-42C8-A04A-4C805639C07A}" dt="2021-06-18T04:51:31.750" v="3307" actId="27636"/>
          <ac:spMkLst>
            <pc:docMk/>
            <pc:sldMk cId="934754109" sldId="320"/>
            <ac:spMk id="4" creationId="{993F65F8-2193-418E-AF2F-C59CC5CBC920}"/>
          </ac:spMkLst>
        </pc:spChg>
        <pc:picChg chg="mod">
          <ac:chgData name="cskinner@brandeis.edu" userId="bade4527-749b-4e1c-a929-71acf31f1045" providerId="ADAL" clId="{535AA49D-8540-42C8-A04A-4C805639C07A}" dt="2021-06-18T04:57:02.800" v="3371" actId="1076"/>
          <ac:picMkLst>
            <pc:docMk/>
            <pc:sldMk cId="934754109" sldId="320"/>
            <ac:picMk id="2" creationId="{5261610E-F8D8-4CEA-BB15-440DEA6C959D}"/>
          </ac:picMkLst>
        </pc:picChg>
        <pc:picChg chg="add del mod">
          <ac:chgData name="cskinner@brandeis.edu" userId="bade4527-749b-4e1c-a929-71acf31f1045" providerId="ADAL" clId="{535AA49D-8540-42C8-A04A-4C805639C07A}" dt="2021-06-18T04:52:26.004" v="3325" actId="478"/>
          <ac:picMkLst>
            <pc:docMk/>
            <pc:sldMk cId="934754109" sldId="320"/>
            <ac:picMk id="5" creationId="{4F87F7CF-5B3E-453F-9582-6C096C868A40}"/>
          </ac:picMkLst>
        </pc:picChg>
      </pc:sldChg>
      <pc:sldChg chg="modSp mod modNotesTx">
        <pc:chgData name="cskinner@brandeis.edu" userId="bade4527-749b-4e1c-a929-71acf31f1045" providerId="ADAL" clId="{535AA49D-8540-42C8-A04A-4C805639C07A}" dt="2021-06-28T20:44:51.484" v="7301" actId="20577"/>
        <pc:sldMkLst>
          <pc:docMk/>
          <pc:sldMk cId="548374865" sldId="321"/>
        </pc:sldMkLst>
        <pc:spChg chg="mod">
          <ac:chgData name="cskinner@brandeis.edu" userId="bade4527-749b-4e1c-a929-71acf31f1045" providerId="ADAL" clId="{535AA49D-8540-42C8-A04A-4C805639C07A}" dt="2021-06-18T04:48:14.909" v="3297" actId="5793"/>
          <ac:spMkLst>
            <pc:docMk/>
            <pc:sldMk cId="548374865" sldId="321"/>
            <ac:spMk id="2" creationId="{2CF51506-C5AA-42D7-A7BB-BD5AD8556369}"/>
          </ac:spMkLst>
        </pc:spChg>
        <pc:spChg chg="mod">
          <ac:chgData name="cskinner@brandeis.edu" userId="bade4527-749b-4e1c-a929-71acf31f1045" providerId="ADAL" clId="{535AA49D-8540-42C8-A04A-4C805639C07A}" dt="2021-06-18T04:48:12.279" v="3296" actId="113"/>
          <ac:spMkLst>
            <pc:docMk/>
            <pc:sldMk cId="548374865" sldId="321"/>
            <ac:spMk id="3" creationId="{836B2AA3-4D3A-4358-B9A3-B2B770B3A2DB}"/>
          </ac:spMkLst>
        </pc:spChg>
        <pc:graphicFrameChg chg="modGraphic">
          <ac:chgData name="cskinner@brandeis.edu" userId="bade4527-749b-4e1c-a929-71acf31f1045" providerId="ADAL" clId="{535AA49D-8540-42C8-A04A-4C805639C07A}" dt="2021-06-18T04:47:49.905" v="3294" actId="113"/>
          <ac:graphicFrameMkLst>
            <pc:docMk/>
            <pc:sldMk cId="548374865" sldId="321"/>
            <ac:graphicFrameMk id="10" creationId="{E93EDE66-65A7-4E26-8EAE-F76E9C38B98C}"/>
          </ac:graphicFrameMkLst>
        </pc:graphicFrameChg>
      </pc:sldChg>
      <pc:sldChg chg="addSp modSp mod">
        <pc:chgData name="cskinner@brandeis.edu" userId="bade4527-749b-4e1c-a929-71acf31f1045" providerId="ADAL" clId="{535AA49D-8540-42C8-A04A-4C805639C07A}" dt="2021-06-18T05:18:48.149" v="3697" actId="1076"/>
        <pc:sldMkLst>
          <pc:docMk/>
          <pc:sldMk cId="3167583264" sldId="322"/>
        </pc:sldMkLst>
        <pc:spChg chg="mod">
          <ac:chgData name="cskinner@brandeis.edu" userId="bade4527-749b-4e1c-a929-71acf31f1045" providerId="ADAL" clId="{535AA49D-8540-42C8-A04A-4C805639C07A}" dt="2021-06-18T04:38:38.331" v="3229" actId="20577"/>
          <ac:spMkLst>
            <pc:docMk/>
            <pc:sldMk cId="3167583264" sldId="322"/>
            <ac:spMk id="2" creationId="{10E119A3-87DC-4610-B57A-F480D713FA3B}"/>
          </ac:spMkLst>
        </pc:spChg>
        <pc:spChg chg="mod">
          <ac:chgData name="cskinner@brandeis.edu" userId="bade4527-749b-4e1c-a929-71acf31f1045" providerId="ADAL" clId="{535AA49D-8540-42C8-A04A-4C805639C07A}" dt="2021-06-18T04:34:50.636" v="2826" actId="5793"/>
          <ac:spMkLst>
            <pc:docMk/>
            <pc:sldMk cId="3167583264" sldId="322"/>
            <ac:spMk id="3" creationId="{36695D4A-A555-428B-8E16-4EABAF15E48E}"/>
          </ac:spMkLst>
        </pc:spChg>
        <pc:spChg chg="mod">
          <ac:chgData name="cskinner@brandeis.edu" userId="bade4527-749b-4e1c-a929-71acf31f1045" providerId="ADAL" clId="{535AA49D-8540-42C8-A04A-4C805639C07A}" dt="2021-06-18T04:34:30.602" v="2809" actId="113"/>
          <ac:spMkLst>
            <pc:docMk/>
            <pc:sldMk cId="3167583264" sldId="322"/>
            <ac:spMk id="4" creationId="{1179A5D9-4452-4D91-9D3D-9AACFFFFDD7A}"/>
          </ac:spMkLst>
        </pc:spChg>
        <pc:graphicFrameChg chg="mod">
          <ac:chgData name="cskinner@brandeis.edu" userId="bade4527-749b-4e1c-a929-71acf31f1045" providerId="ADAL" clId="{535AA49D-8540-42C8-A04A-4C805639C07A}" dt="2021-06-18T05:18:41.953" v="3694" actId="1076"/>
          <ac:graphicFrameMkLst>
            <pc:docMk/>
            <pc:sldMk cId="3167583264" sldId="322"/>
            <ac:graphicFrameMk id="5" creationId="{F6E36567-165E-4702-95E8-C47B0919A170}"/>
          </ac:graphicFrameMkLst>
        </pc:graphicFrameChg>
        <pc:picChg chg="add mod">
          <ac:chgData name="cskinner@brandeis.edu" userId="bade4527-749b-4e1c-a929-71acf31f1045" providerId="ADAL" clId="{535AA49D-8540-42C8-A04A-4C805639C07A}" dt="2021-06-18T05:18:48.149" v="3697" actId="1076"/>
          <ac:picMkLst>
            <pc:docMk/>
            <pc:sldMk cId="3167583264" sldId="322"/>
            <ac:picMk id="6" creationId="{88E2F508-7198-4E2A-8BDB-17A7413912EE}"/>
          </ac:picMkLst>
        </pc:picChg>
      </pc:sldChg>
      <pc:sldChg chg="addSp delSp modSp del mod">
        <pc:chgData name="cskinner@brandeis.edu" userId="bade4527-749b-4e1c-a929-71acf31f1045" providerId="ADAL" clId="{535AA49D-8540-42C8-A04A-4C805639C07A}" dt="2021-06-18T05:25:08.081" v="4151" actId="47"/>
        <pc:sldMkLst>
          <pc:docMk/>
          <pc:sldMk cId="2170051090" sldId="324"/>
        </pc:sldMkLst>
        <pc:spChg chg="del">
          <ac:chgData name="cskinner@brandeis.edu" userId="bade4527-749b-4e1c-a929-71acf31f1045" providerId="ADAL" clId="{535AA49D-8540-42C8-A04A-4C805639C07A}" dt="2021-06-18T04:59:25.072" v="3394" actId="478"/>
          <ac:spMkLst>
            <pc:docMk/>
            <pc:sldMk cId="2170051090" sldId="324"/>
            <ac:spMk id="3" creationId="{383F0241-A8D1-4ECC-B82D-8F201DDF3AD0}"/>
          </ac:spMkLst>
        </pc:spChg>
        <pc:spChg chg="mod">
          <ac:chgData name="cskinner@brandeis.edu" userId="bade4527-749b-4e1c-a929-71acf31f1045" providerId="ADAL" clId="{535AA49D-8540-42C8-A04A-4C805639C07A}" dt="2021-06-18T04:59:16.625" v="3393" actId="113"/>
          <ac:spMkLst>
            <pc:docMk/>
            <pc:sldMk cId="2170051090" sldId="324"/>
            <ac:spMk id="4" creationId="{F4276504-1544-4003-8048-A7BA2888CC4B}"/>
          </ac:spMkLst>
        </pc:spChg>
        <pc:spChg chg="add mod">
          <ac:chgData name="cskinner@brandeis.edu" userId="bade4527-749b-4e1c-a929-71acf31f1045" providerId="ADAL" clId="{535AA49D-8540-42C8-A04A-4C805639C07A}" dt="2021-06-18T04:59:41.287" v="3410" actId="5793"/>
          <ac:spMkLst>
            <pc:docMk/>
            <pc:sldMk cId="2170051090" sldId="324"/>
            <ac:spMk id="5" creationId="{BC20C934-1F9A-4716-877D-967B8124CB59}"/>
          </ac:spMkLst>
        </pc:spChg>
      </pc:sldChg>
      <pc:sldChg chg="modSp mod">
        <pc:chgData name="cskinner@brandeis.edu" userId="bade4527-749b-4e1c-a929-71acf31f1045" providerId="ADAL" clId="{535AA49D-8540-42C8-A04A-4C805639C07A}" dt="2021-06-18T05:43:48.415" v="6546" actId="113"/>
        <pc:sldMkLst>
          <pc:docMk/>
          <pc:sldMk cId="1224188370" sldId="346"/>
        </pc:sldMkLst>
        <pc:spChg chg="mod">
          <ac:chgData name="cskinner@brandeis.edu" userId="bade4527-749b-4e1c-a929-71acf31f1045" providerId="ADAL" clId="{535AA49D-8540-42C8-A04A-4C805639C07A}" dt="2021-06-18T05:43:48.415" v="6546" actId="113"/>
          <ac:spMkLst>
            <pc:docMk/>
            <pc:sldMk cId="1224188370" sldId="346"/>
            <ac:spMk id="12" creationId="{4556622B-DBF9-1845-BDF8-2DE2B878D602}"/>
          </ac:spMkLst>
        </pc:spChg>
        <pc:graphicFrameChg chg="mod modGraphic">
          <ac:chgData name="cskinner@brandeis.edu" userId="bade4527-749b-4e1c-a929-71acf31f1045" providerId="ADAL" clId="{535AA49D-8540-42C8-A04A-4C805639C07A}" dt="2021-06-18T05:24:30.956" v="4149" actId="404"/>
          <ac:graphicFrameMkLst>
            <pc:docMk/>
            <pc:sldMk cId="1224188370" sldId="346"/>
            <ac:graphicFrameMk id="4" creationId="{E0C3B744-4248-49E2-9090-CA60BC037663}"/>
          </ac:graphicFrameMkLst>
        </pc:graphicFrameChg>
      </pc:sldChg>
      <pc:sldChg chg="modSp add del mod">
        <pc:chgData name="cskinner@brandeis.edu" userId="bade4527-749b-4e1c-a929-71acf31f1045" providerId="ADAL" clId="{535AA49D-8540-42C8-A04A-4C805639C07A}" dt="2021-06-18T05:32:49.915" v="4815"/>
        <pc:sldMkLst>
          <pc:docMk/>
          <pc:sldMk cId="2582907453" sldId="348"/>
        </pc:sldMkLst>
        <pc:spChg chg="mod">
          <ac:chgData name="cskinner@brandeis.edu" userId="bade4527-749b-4e1c-a929-71acf31f1045" providerId="ADAL" clId="{535AA49D-8540-42C8-A04A-4C805639C07A}" dt="2021-06-18T05:32:49.915" v="4815"/>
          <ac:spMkLst>
            <pc:docMk/>
            <pc:sldMk cId="2582907453" sldId="348"/>
            <ac:spMk id="9" creationId="{AC2E6E78-EFAA-EF4B-9935-28E804546581}"/>
          </ac:spMkLst>
        </pc:spChg>
      </pc:sldChg>
      <pc:sldChg chg="del">
        <pc:chgData name="cskinner@brandeis.edu" userId="bade4527-749b-4e1c-a929-71acf31f1045" providerId="ADAL" clId="{535AA49D-8540-42C8-A04A-4C805639C07A}" dt="2021-06-18T05:15:46.732" v="3637" actId="47"/>
        <pc:sldMkLst>
          <pc:docMk/>
          <pc:sldMk cId="4266353607" sldId="351"/>
        </pc:sldMkLst>
      </pc:sldChg>
      <pc:sldChg chg="del">
        <pc:chgData name="cskinner@brandeis.edu" userId="bade4527-749b-4e1c-a929-71acf31f1045" providerId="ADAL" clId="{535AA49D-8540-42C8-A04A-4C805639C07A}" dt="2021-06-18T04:07:14.851" v="1377" actId="2696"/>
        <pc:sldMkLst>
          <pc:docMk/>
          <pc:sldMk cId="2177544562" sldId="353"/>
        </pc:sldMkLst>
      </pc:sldChg>
      <pc:sldChg chg="addSp delSp modSp mod modNotesTx">
        <pc:chgData name="cskinner@brandeis.edu" userId="bade4527-749b-4e1c-a929-71acf31f1045" providerId="ADAL" clId="{535AA49D-8540-42C8-A04A-4C805639C07A}" dt="2021-06-28T21:24:26.078" v="7981" actId="20577"/>
        <pc:sldMkLst>
          <pc:docMk/>
          <pc:sldMk cId="1471384650" sldId="354"/>
        </pc:sldMkLst>
        <pc:spChg chg="mod">
          <ac:chgData name="cskinner@brandeis.edu" userId="bade4527-749b-4e1c-a929-71acf31f1045" providerId="ADAL" clId="{535AA49D-8540-42C8-A04A-4C805639C07A}" dt="2021-06-18T04:20:59.116" v="2493" actId="113"/>
          <ac:spMkLst>
            <pc:docMk/>
            <pc:sldMk cId="1471384650" sldId="354"/>
            <ac:spMk id="2" creationId="{A9501C14-7F4D-4D43-AB31-14E1B4AA1C63}"/>
          </ac:spMkLst>
        </pc:spChg>
        <pc:spChg chg="mod">
          <ac:chgData name="cskinner@brandeis.edu" userId="bade4527-749b-4e1c-a929-71acf31f1045" providerId="ADAL" clId="{535AA49D-8540-42C8-A04A-4C805639C07A}" dt="2021-06-28T21:24:26.078" v="7981" actId="20577"/>
          <ac:spMkLst>
            <pc:docMk/>
            <pc:sldMk cId="1471384650" sldId="354"/>
            <ac:spMk id="3" creationId="{04141C1E-7FB9-4FD0-9195-B9ADFD18ADC1}"/>
          </ac:spMkLst>
        </pc:spChg>
        <pc:spChg chg="add del mod">
          <ac:chgData name="cskinner@brandeis.edu" userId="bade4527-749b-4e1c-a929-71acf31f1045" providerId="ADAL" clId="{535AA49D-8540-42C8-A04A-4C805639C07A}" dt="2021-06-18T04:39:46.366" v="3233" actId="478"/>
          <ac:spMkLst>
            <pc:docMk/>
            <pc:sldMk cId="1471384650" sldId="354"/>
            <ac:spMk id="6" creationId="{79E99ED7-5C24-4D8E-8B39-429192A4ADBA}"/>
          </ac:spMkLst>
        </pc:spChg>
        <pc:picChg chg="add mod">
          <ac:chgData name="cskinner@brandeis.edu" userId="bade4527-749b-4e1c-a929-71acf31f1045" providerId="ADAL" clId="{535AA49D-8540-42C8-A04A-4C805639C07A}" dt="2021-06-18T04:40:35.365" v="3243" actId="1076"/>
          <ac:picMkLst>
            <pc:docMk/>
            <pc:sldMk cId="1471384650" sldId="354"/>
            <ac:picMk id="7" creationId="{A45A47B6-CC9B-46E3-A258-C777879D86AD}"/>
          </ac:picMkLst>
        </pc:picChg>
        <pc:picChg chg="add mod">
          <ac:chgData name="cskinner@brandeis.edu" userId="bade4527-749b-4e1c-a929-71acf31f1045" providerId="ADAL" clId="{535AA49D-8540-42C8-A04A-4C805639C07A}" dt="2021-06-18T04:40:40.554" v="3245" actId="1076"/>
          <ac:picMkLst>
            <pc:docMk/>
            <pc:sldMk cId="1471384650" sldId="354"/>
            <ac:picMk id="10" creationId="{3DAF2671-3CE2-4A4B-B332-D44EE12E83C7}"/>
          </ac:picMkLst>
        </pc:picChg>
        <pc:picChg chg="del">
          <ac:chgData name="cskinner@brandeis.edu" userId="bade4527-749b-4e1c-a929-71acf31f1045" providerId="ADAL" clId="{535AA49D-8540-42C8-A04A-4C805639C07A}" dt="2021-06-18T04:39:41.266" v="3231" actId="478"/>
          <ac:picMkLst>
            <pc:docMk/>
            <pc:sldMk cId="1471384650" sldId="354"/>
            <ac:picMk id="18" creationId="{1A615CC8-9DF3-484C-8E7E-BA035F939002}"/>
          </ac:picMkLst>
        </pc:picChg>
        <pc:picChg chg="mod">
          <ac:chgData name="cskinner@brandeis.edu" userId="bade4527-749b-4e1c-a929-71acf31f1045" providerId="ADAL" clId="{535AA49D-8540-42C8-A04A-4C805639C07A}" dt="2021-06-18T04:40:38.980" v="3244" actId="1076"/>
          <ac:picMkLst>
            <pc:docMk/>
            <pc:sldMk cId="1471384650" sldId="354"/>
            <ac:picMk id="27" creationId="{778123A3-1887-4297-BB48-CD597C4677B3}"/>
          </ac:picMkLst>
        </pc:picChg>
      </pc:sldChg>
      <pc:sldChg chg="addSp delSp modSp mod">
        <pc:chgData name="cskinner@brandeis.edu" userId="bade4527-749b-4e1c-a929-71acf31f1045" providerId="ADAL" clId="{535AA49D-8540-42C8-A04A-4C805639C07A}" dt="2021-06-28T22:38:46.783" v="8268" actId="20577"/>
        <pc:sldMkLst>
          <pc:docMk/>
          <pc:sldMk cId="41678316" sldId="355"/>
        </pc:sldMkLst>
        <pc:spChg chg="mod">
          <ac:chgData name="cskinner@brandeis.edu" userId="bade4527-749b-4e1c-a929-71acf31f1045" providerId="ADAL" clId="{535AA49D-8540-42C8-A04A-4C805639C07A}" dt="2021-06-18T04:20:53.876" v="2492" actId="113"/>
          <ac:spMkLst>
            <pc:docMk/>
            <pc:sldMk cId="41678316" sldId="355"/>
            <ac:spMk id="2" creationId="{D5F4A85B-2AC6-4E29-B074-AB92F8FA9BB1}"/>
          </ac:spMkLst>
        </pc:spChg>
        <pc:spChg chg="mod">
          <ac:chgData name="cskinner@brandeis.edu" userId="bade4527-749b-4e1c-a929-71acf31f1045" providerId="ADAL" clId="{535AA49D-8540-42C8-A04A-4C805639C07A}" dt="2021-06-18T05:17:24.041" v="3684" actId="20577"/>
          <ac:spMkLst>
            <pc:docMk/>
            <pc:sldMk cId="41678316" sldId="355"/>
            <ac:spMk id="3" creationId="{E32AB0EB-0819-41F4-99E9-C02FA0DAF66D}"/>
          </ac:spMkLst>
        </pc:spChg>
        <pc:spChg chg="mod">
          <ac:chgData name="cskinner@brandeis.edu" userId="bade4527-749b-4e1c-a929-71acf31f1045" providerId="ADAL" clId="{535AA49D-8540-42C8-A04A-4C805639C07A}" dt="2021-06-28T20:41:55.683" v="7181" actId="20577"/>
          <ac:spMkLst>
            <pc:docMk/>
            <pc:sldMk cId="41678316" sldId="355"/>
            <ac:spMk id="4" creationId="{B425C423-85DE-48DB-8096-152D738B7D04}"/>
          </ac:spMkLst>
        </pc:spChg>
        <pc:spChg chg="mod">
          <ac:chgData name="cskinner@brandeis.edu" userId="bade4527-749b-4e1c-a929-71acf31f1045" providerId="ADAL" clId="{535AA49D-8540-42C8-A04A-4C805639C07A}" dt="2021-06-28T22:38:46.783" v="8268" actId="20577"/>
          <ac:spMkLst>
            <pc:docMk/>
            <pc:sldMk cId="41678316" sldId="355"/>
            <ac:spMk id="5" creationId="{3714E39E-D8A0-4428-97D8-FE545232279C}"/>
          </ac:spMkLst>
        </pc:spChg>
        <pc:spChg chg="add del mod">
          <ac:chgData name="cskinner@brandeis.edu" userId="bade4527-749b-4e1c-a929-71acf31f1045" providerId="ADAL" clId="{535AA49D-8540-42C8-A04A-4C805639C07A}" dt="2021-06-18T04:42:10.095" v="3248" actId="478"/>
          <ac:spMkLst>
            <pc:docMk/>
            <pc:sldMk cId="41678316" sldId="355"/>
            <ac:spMk id="8" creationId="{BC1DE4A6-DCB4-4D18-B227-681A01D555F7}"/>
          </ac:spMkLst>
        </pc:spChg>
        <pc:grpChg chg="add mod">
          <ac:chgData name="cskinner@brandeis.edu" userId="bade4527-749b-4e1c-a929-71acf31f1045" providerId="ADAL" clId="{535AA49D-8540-42C8-A04A-4C805639C07A}" dt="2021-06-18T20:58:42.830" v="7134" actId="14100"/>
          <ac:grpSpMkLst>
            <pc:docMk/>
            <pc:sldMk cId="41678316" sldId="355"/>
            <ac:grpSpMk id="10" creationId="{F0EE39A5-F4B9-453B-B640-953189E4115C}"/>
          </ac:grpSpMkLst>
        </pc:grpChg>
        <pc:picChg chg="del">
          <ac:chgData name="cskinner@brandeis.edu" userId="bade4527-749b-4e1c-a929-71acf31f1045" providerId="ADAL" clId="{535AA49D-8540-42C8-A04A-4C805639C07A}" dt="2021-06-18T04:40:52.656" v="3246" actId="478"/>
          <ac:picMkLst>
            <pc:docMk/>
            <pc:sldMk cId="41678316" sldId="355"/>
            <ac:picMk id="11" creationId="{41749033-B92E-4E63-82DE-801849DA2B1E}"/>
          </ac:picMkLst>
        </pc:picChg>
        <pc:picChg chg="mod">
          <ac:chgData name="cskinner@brandeis.edu" userId="bade4527-749b-4e1c-a929-71acf31f1045" providerId="ADAL" clId="{535AA49D-8540-42C8-A04A-4C805639C07A}" dt="2021-06-18T20:58:50.487" v="7135" actId="29295"/>
          <ac:picMkLst>
            <pc:docMk/>
            <pc:sldMk cId="41678316" sldId="355"/>
            <ac:picMk id="12" creationId="{ACB46B6E-0846-4D7D-925B-7CCA562726FD}"/>
          </ac:picMkLst>
        </pc:picChg>
        <pc:inkChg chg="mod">
          <ac:chgData name="cskinner@brandeis.edu" userId="bade4527-749b-4e1c-a929-71acf31f1045" providerId="ADAL" clId="{535AA49D-8540-42C8-A04A-4C805639C07A}" dt="2021-06-18T04:42:07.358" v="3247"/>
          <ac:inkMkLst>
            <pc:docMk/>
            <pc:sldMk cId="41678316" sldId="355"/>
            <ac:inkMk id="13" creationId="{5C69CB72-B8BC-44EF-8527-F2AB57A2C5E7}"/>
          </ac:inkMkLst>
        </pc:inkChg>
      </pc:sldChg>
      <pc:sldChg chg="del">
        <pc:chgData name="cskinner@brandeis.edu" userId="bade4527-749b-4e1c-a929-71acf31f1045" providerId="ADAL" clId="{535AA49D-8540-42C8-A04A-4C805639C07A}" dt="2021-06-18T05:15:48.770" v="3638" actId="47"/>
        <pc:sldMkLst>
          <pc:docMk/>
          <pc:sldMk cId="236058760" sldId="356"/>
        </pc:sldMkLst>
      </pc:sldChg>
      <pc:sldChg chg="del">
        <pc:chgData name="cskinner@brandeis.edu" userId="bade4527-749b-4e1c-a929-71acf31f1045" providerId="ADAL" clId="{535AA49D-8540-42C8-A04A-4C805639C07A}" dt="2021-06-18T05:15:56.064" v="3641" actId="47"/>
        <pc:sldMkLst>
          <pc:docMk/>
          <pc:sldMk cId="95548345" sldId="357"/>
        </pc:sldMkLst>
      </pc:sldChg>
      <pc:sldChg chg="addSp delSp modSp mod">
        <pc:chgData name="cskinner@brandeis.edu" userId="bade4527-749b-4e1c-a929-71acf31f1045" providerId="ADAL" clId="{535AA49D-8540-42C8-A04A-4C805639C07A}" dt="2021-06-28T22:39:12.395" v="8279" actId="20577"/>
        <pc:sldMkLst>
          <pc:docMk/>
          <pc:sldMk cId="1185792836" sldId="358"/>
        </pc:sldMkLst>
        <pc:spChg chg="mod">
          <ac:chgData name="cskinner@brandeis.edu" userId="bade4527-749b-4e1c-a929-71acf31f1045" providerId="ADAL" clId="{535AA49D-8540-42C8-A04A-4C805639C07A}" dt="2021-06-18T05:17:36.937" v="3685" actId="113"/>
          <ac:spMkLst>
            <pc:docMk/>
            <pc:sldMk cId="1185792836" sldId="358"/>
            <ac:spMk id="2" creationId="{588E9372-10C9-4FE2-AA18-D3757770284E}"/>
          </ac:spMkLst>
        </pc:spChg>
        <pc:spChg chg="mod">
          <ac:chgData name="cskinner@brandeis.edu" userId="bade4527-749b-4e1c-a929-71acf31f1045" providerId="ADAL" clId="{535AA49D-8540-42C8-A04A-4C805639C07A}" dt="2021-06-28T21:27:42.109" v="8240" actId="1076"/>
          <ac:spMkLst>
            <pc:docMk/>
            <pc:sldMk cId="1185792836" sldId="358"/>
            <ac:spMk id="3" creationId="{593CCB26-C7B5-4926-8F38-01AA28C00B75}"/>
          </ac:spMkLst>
        </pc:spChg>
        <pc:spChg chg="add del mod">
          <ac:chgData name="cskinner@brandeis.edu" userId="bade4527-749b-4e1c-a929-71acf31f1045" providerId="ADAL" clId="{535AA49D-8540-42C8-A04A-4C805639C07A}" dt="2021-06-18T05:17:59.228" v="3689" actId="478"/>
          <ac:spMkLst>
            <pc:docMk/>
            <pc:sldMk cId="1185792836" sldId="358"/>
            <ac:spMk id="5" creationId="{E1E23802-6DCC-46CC-986C-8CFA1D65DC4C}"/>
          </ac:spMkLst>
        </pc:spChg>
        <pc:spChg chg="mod">
          <ac:chgData name="cskinner@brandeis.edu" userId="bade4527-749b-4e1c-a929-71acf31f1045" providerId="ADAL" clId="{535AA49D-8540-42C8-A04A-4C805639C07A}" dt="2021-06-28T20:43:16.129" v="7247" actId="20577"/>
          <ac:spMkLst>
            <pc:docMk/>
            <pc:sldMk cId="1185792836" sldId="358"/>
            <ac:spMk id="7" creationId="{5AA8C21D-9EF8-49B7-B9B1-37E7E6897C97}"/>
          </ac:spMkLst>
        </pc:spChg>
        <pc:spChg chg="mod">
          <ac:chgData name="cskinner@brandeis.edu" userId="bade4527-749b-4e1c-a929-71acf31f1045" providerId="ADAL" clId="{535AA49D-8540-42C8-A04A-4C805639C07A}" dt="2021-06-28T22:39:12.395" v="8279" actId="20577"/>
          <ac:spMkLst>
            <pc:docMk/>
            <pc:sldMk cId="1185792836" sldId="358"/>
            <ac:spMk id="8" creationId="{0B606C04-4F4E-47CE-849C-FC29852F5B18}"/>
          </ac:spMkLst>
        </pc:spChg>
        <pc:spChg chg="add del mod">
          <ac:chgData name="cskinner@brandeis.edu" userId="bade4527-749b-4e1c-a929-71acf31f1045" providerId="ADAL" clId="{535AA49D-8540-42C8-A04A-4C805639C07A}" dt="2021-06-18T05:18:10.347" v="3693" actId="478"/>
          <ac:spMkLst>
            <pc:docMk/>
            <pc:sldMk cId="1185792836" sldId="358"/>
            <ac:spMk id="11" creationId="{16591FD9-B2E2-4131-A671-BDAB979683EF}"/>
          </ac:spMkLst>
        </pc:spChg>
        <pc:spChg chg="add del mod">
          <ac:chgData name="cskinner@brandeis.edu" userId="bade4527-749b-4e1c-a929-71acf31f1045" providerId="ADAL" clId="{535AA49D-8540-42C8-A04A-4C805639C07A}" dt="2021-06-18T05:19:21.007" v="3703" actId="478"/>
          <ac:spMkLst>
            <pc:docMk/>
            <pc:sldMk cId="1185792836" sldId="358"/>
            <ac:spMk id="13" creationId="{F5FBDBBB-2872-46AF-8226-6FD5DFAC964C}"/>
          </ac:spMkLst>
        </pc:spChg>
        <pc:grpChg chg="add mod">
          <ac:chgData name="cskinner@brandeis.edu" userId="bade4527-749b-4e1c-a929-71acf31f1045" providerId="ADAL" clId="{535AA49D-8540-42C8-A04A-4C805639C07A}" dt="2021-06-18T05:20:04.286" v="3707" actId="1076"/>
          <ac:grpSpMkLst>
            <pc:docMk/>
            <pc:sldMk cId="1185792836" sldId="358"/>
            <ac:grpSpMk id="18" creationId="{6FF81284-E711-4487-B4B3-4C254E53E3A6}"/>
          </ac:grpSpMkLst>
        </pc:grpChg>
        <pc:picChg chg="add mod">
          <ac:chgData name="cskinner@brandeis.edu" userId="bade4527-749b-4e1c-a929-71acf31f1045" providerId="ADAL" clId="{535AA49D-8540-42C8-A04A-4C805639C07A}" dt="2021-06-18T05:20:06.345" v="3708" actId="1076"/>
          <ac:picMkLst>
            <pc:docMk/>
            <pc:sldMk cId="1185792836" sldId="358"/>
            <ac:picMk id="10" creationId="{9DAD0C84-B55B-4CD2-A86D-8A2C976E328A}"/>
          </ac:picMkLst>
        </pc:picChg>
        <pc:picChg chg="add mod">
          <ac:chgData name="cskinner@brandeis.edu" userId="bade4527-749b-4e1c-a929-71acf31f1045" providerId="ADAL" clId="{535AA49D-8540-42C8-A04A-4C805639C07A}" dt="2021-06-18T05:19:16.351" v="3701" actId="1076"/>
          <ac:picMkLst>
            <pc:docMk/>
            <pc:sldMk cId="1185792836" sldId="358"/>
            <ac:picMk id="15" creationId="{A2B5C479-2546-4AF5-857A-47708FDC5BAA}"/>
          </ac:picMkLst>
        </pc:picChg>
        <pc:picChg chg="del">
          <ac:chgData name="cskinner@brandeis.edu" userId="bade4527-749b-4e1c-a929-71acf31f1045" providerId="ADAL" clId="{535AA49D-8540-42C8-A04A-4C805639C07A}" dt="2021-06-18T05:18:07.554" v="3692" actId="478"/>
          <ac:picMkLst>
            <pc:docMk/>
            <pc:sldMk cId="1185792836" sldId="358"/>
            <ac:picMk id="19" creationId="{B9DA24F4-B703-4FC0-9F8E-A952502DA90F}"/>
          </ac:picMkLst>
        </pc:picChg>
        <pc:picChg chg="mod">
          <ac:chgData name="cskinner@brandeis.edu" userId="bade4527-749b-4e1c-a929-71acf31f1045" providerId="ADAL" clId="{535AA49D-8540-42C8-A04A-4C805639C07A}" dt="2021-06-18T05:20:00.938" v="3706" actId="29295"/>
          <ac:picMkLst>
            <pc:docMk/>
            <pc:sldMk cId="1185792836" sldId="358"/>
            <ac:picMk id="20" creationId="{AD3322AE-DF59-4949-B7E6-94767D265846}"/>
          </ac:picMkLst>
        </pc:picChg>
        <pc:picChg chg="del">
          <ac:chgData name="cskinner@brandeis.edu" userId="bade4527-749b-4e1c-a929-71acf31f1045" providerId="ADAL" clId="{535AA49D-8540-42C8-A04A-4C805639C07A}" dt="2021-06-18T05:17:53.293" v="3687" actId="478"/>
          <ac:picMkLst>
            <pc:docMk/>
            <pc:sldMk cId="1185792836" sldId="358"/>
            <ac:picMk id="21" creationId="{87A22160-1F99-4B20-87AD-2F9117F992C9}"/>
          </ac:picMkLst>
        </pc:picChg>
        <pc:picChg chg="del">
          <ac:chgData name="cskinner@brandeis.edu" userId="bade4527-749b-4e1c-a929-71acf31f1045" providerId="ADAL" clId="{535AA49D-8540-42C8-A04A-4C805639C07A}" dt="2021-06-18T05:19:18.836" v="3702" actId="478"/>
          <ac:picMkLst>
            <pc:docMk/>
            <pc:sldMk cId="1185792836" sldId="358"/>
            <ac:picMk id="23" creationId="{0006A4E5-E551-4887-9767-4EBBCDF54EB8}"/>
          </ac:picMkLst>
        </pc:picChg>
        <pc:inkChg chg="mod">
          <ac:chgData name="cskinner@brandeis.edu" userId="bade4527-749b-4e1c-a929-71acf31f1045" providerId="ADAL" clId="{535AA49D-8540-42C8-A04A-4C805639C07A}" dt="2021-06-18T05:19:55.105" v="3704"/>
          <ac:inkMkLst>
            <pc:docMk/>
            <pc:sldMk cId="1185792836" sldId="358"/>
            <ac:inkMk id="22" creationId="{49AB764A-AF4E-4413-90C1-A5E5374FD6F2}"/>
          </ac:inkMkLst>
        </pc:inkChg>
      </pc:sldChg>
      <pc:sldChg chg="addSp delSp modSp mod">
        <pc:chgData name="cskinner@brandeis.edu" userId="bade4527-749b-4e1c-a929-71acf31f1045" providerId="ADAL" clId="{535AA49D-8540-42C8-A04A-4C805639C07A}" dt="2021-06-28T22:39:21.284" v="8302" actId="20577"/>
        <pc:sldMkLst>
          <pc:docMk/>
          <pc:sldMk cId="1257752888" sldId="359"/>
        </pc:sldMkLst>
        <pc:spChg chg="add del mod">
          <ac:chgData name="cskinner@brandeis.edu" userId="bade4527-749b-4e1c-a929-71acf31f1045" providerId="ADAL" clId="{535AA49D-8540-42C8-A04A-4C805639C07A}" dt="2021-06-18T05:02:54.922" v="3563" actId="478"/>
          <ac:spMkLst>
            <pc:docMk/>
            <pc:sldMk cId="1257752888" sldId="359"/>
            <ac:spMk id="4" creationId="{E5ECD398-6538-4BCE-9742-525A93F12511}"/>
          </ac:spMkLst>
        </pc:spChg>
        <pc:spChg chg="mod">
          <ac:chgData name="cskinner@brandeis.edu" userId="bade4527-749b-4e1c-a929-71acf31f1045" providerId="ADAL" clId="{535AA49D-8540-42C8-A04A-4C805639C07A}" dt="2021-06-28T20:43:25.076" v="7250" actId="20577"/>
          <ac:spMkLst>
            <pc:docMk/>
            <pc:sldMk cId="1257752888" sldId="359"/>
            <ac:spMk id="6" creationId="{D6C90EA9-2998-4A9C-A666-B38258E20B60}"/>
          </ac:spMkLst>
        </pc:spChg>
        <pc:spChg chg="mod">
          <ac:chgData name="cskinner@brandeis.edu" userId="bade4527-749b-4e1c-a929-71acf31f1045" providerId="ADAL" clId="{535AA49D-8540-42C8-A04A-4C805639C07A}" dt="2021-06-28T22:39:21.284" v="8302" actId="20577"/>
          <ac:spMkLst>
            <pc:docMk/>
            <pc:sldMk cId="1257752888" sldId="359"/>
            <ac:spMk id="7" creationId="{E1241EFF-1DFD-4B6D-BFDE-8E8B18833441}"/>
          </ac:spMkLst>
        </pc:spChg>
        <pc:spChg chg="add del mod">
          <ac:chgData name="cskinner@brandeis.edu" userId="bade4527-749b-4e1c-a929-71acf31f1045" providerId="ADAL" clId="{535AA49D-8540-42C8-A04A-4C805639C07A}" dt="2021-06-18T05:02:54.922" v="3563" actId="478"/>
          <ac:spMkLst>
            <pc:docMk/>
            <pc:sldMk cId="1257752888" sldId="359"/>
            <ac:spMk id="9" creationId="{CABD4633-1269-400F-BE28-8B3039359A77}"/>
          </ac:spMkLst>
        </pc:spChg>
        <pc:spChg chg="mod">
          <ac:chgData name="cskinner@brandeis.edu" userId="bade4527-749b-4e1c-a929-71acf31f1045" providerId="ADAL" clId="{535AA49D-8540-42C8-A04A-4C805639C07A}" dt="2021-06-18T05:02:07.234" v="3485" actId="20577"/>
          <ac:spMkLst>
            <pc:docMk/>
            <pc:sldMk cId="1257752888" sldId="359"/>
            <ac:spMk id="10" creationId="{82977D1C-657B-4FA7-B4A1-CD08EC61D37B}"/>
          </ac:spMkLst>
        </pc:spChg>
        <pc:spChg chg="mod">
          <ac:chgData name="cskinner@brandeis.edu" userId="bade4527-749b-4e1c-a929-71acf31f1045" providerId="ADAL" clId="{535AA49D-8540-42C8-A04A-4C805639C07A}" dt="2021-06-18T05:02:16.855" v="3506" actId="20577"/>
          <ac:spMkLst>
            <pc:docMk/>
            <pc:sldMk cId="1257752888" sldId="359"/>
            <ac:spMk id="11" creationId="{5B2E9EE6-5A74-4119-8DAA-06582357CF72}"/>
          </ac:spMkLst>
        </pc:spChg>
        <pc:spChg chg="mod">
          <ac:chgData name="cskinner@brandeis.edu" userId="bade4527-749b-4e1c-a929-71acf31f1045" providerId="ADAL" clId="{535AA49D-8540-42C8-A04A-4C805639C07A}" dt="2021-06-18T05:02:37.206" v="3560" actId="20577"/>
          <ac:spMkLst>
            <pc:docMk/>
            <pc:sldMk cId="1257752888" sldId="359"/>
            <ac:spMk id="12" creationId="{A3CE7679-6065-4440-BCF7-BAFF752B013D}"/>
          </ac:spMkLst>
        </pc:spChg>
        <pc:spChg chg="add del mod">
          <ac:chgData name="cskinner@brandeis.edu" userId="bade4527-749b-4e1c-a929-71acf31f1045" providerId="ADAL" clId="{535AA49D-8540-42C8-A04A-4C805639C07A}" dt="2021-06-18T05:03:02.391" v="3565" actId="478"/>
          <ac:spMkLst>
            <pc:docMk/>
            <pc:sldMk cId="1257752888" sldId="359"/>
            <ac:spMk id="14" creationId="{B3E6F7C0-F328-46BE-AE43-1FEB82CFAB96}"/>
          </ac:spMkLst>
        </pc:spChg>
        <pc:spChg chg="add del mod">
          <ac:chgData name="cskinner@brandeis.edu" userId="bade4527-749b-4e1c-a929-71acf31f1045" providerId="ADAL" clId="{535AA49D-8540-42C8-A04A-4C805639C07A}" dt="2021-06-18T05:03:00.501" v="3564" actId="478"/>
          <ac:spMkLst>
            <pc:docMk/>
            <pc:sldMk cId="1257752888" sldId="359"/>
            <ac:spMk id="16" creationId="{3ABB9874-652E-4D35-9CF0-D2EE6B078B5A}"/>
          </ac:spMkLst>
        </pc:spChg>
        <pc:picChg chg="del">
          <ac:chgData name="cskinner@brandeis.edu" userId="bade4527-749b-4e1c-a929-71acf31f1045" providerId="ADAL" clId="{535AA49D-8540-42C8-A04A-4C805639C07A}" dt="2021-06-18T05:02:50.624" v="3562" actId="478"/>
          <ac:picMkLst>
            <pc:docMk/>
            <pc:sldMk cId="1257752888" sldId="359"/>
            <ac:picMk id="17" creationId="{A0D4E925-DA83-45CF-9056-D6262F46A71D}"/>
          </ac:picMkLst>
        </pc:picChg>
        <pc:picChg chg="del">
          <ac:chgData name="cskinner@brandeis.edu" userId="bade4527-749b-4e1c-a929-71acf31f1045" providerId="ADAL" clId="{535AA49D-8540-42C8-A04A-4C805639C07A}" dt="2021-06-18T05:02:48.146" v="3561" actId="478"/>
          <ac:picMkLst>
            <pc:docMk/>
            <pc:sldMk cId="1257752888" sldId="359"/>
            <ac:picMk id="19" creationId="{00069E65-AC47-4CE9-B19A-7EA5888AA361}"/>
          </ac:picMkLst>
        </pc:picChg>
        <pc:picChg chg="del">
          <ac:chgData name="cskinner@brandeis.edu" userId="bade4527-749b-4e1c-a929-71acf31f1045" providerId="ADAL" clId="{535AA49D-8540-42C8-A04A-4C805639C07A}" dt="2021-06-18T05:02:54.922" v="3563" actId="478"/>
          <ac:picMkLst>
            <pc:docMk/>
            <pc:sldMk cId="1257752888" sldId="359"/>
            <ac:picMk id="21" creationId="{D78D46DB-1C3A-41BD-860F-ECE8B446BB8C}"/>
          </ac:picMkLst>
        </pc:picChg>
        <pc:picChg chg="del">
          <ac:chgData name="cskinner@brandeis.edu" userId="bade4527-749b-4e1c-a929-71acf31f1045" providerId="ADAL" clId="{535AA49D-8540-42C8-A04A-4C805639C07A}" dt="2021-06-18T05:02:54.922" v="3563" actId="478"/>
          <ac:picMkLst>
            <pc:docMk/>
            <pc:sldMk cId="1257752888" sldId="359"/>
            <ac:picMk id="23" creationId="{D978928C-7EEA-4B8E-AA43-12AFD61BC299}"/>
          </ac:picMkLst>
        </pc:picChg>
        <pc:picChg chg="add mod">
          <ac:chgData name="cskinner@brandeis.edu" userId="bade4527-749b-4e1c-a929-71acf31f1045" providerId="ADAL" clId="{535AA49D-8540-42C8-A04A-4C805639C07A}" dt="2021-06-18T05:08:13.383" v="3579" actId="11530"/>
          <ac:picMkLst>
            <pc:docMk/>
            <pc:sldMk cId="1257752888" sldId="359"/>
            <ac:picMk id="1026" creationId="{592C80FC-5B5A-4EAF-BC29-33C02EE5F811}"/>
          </ac:picMkLst>
        </pc:picChg>
      </pc:sldChg>
      <pc:sldChg chg="del">
        <pc:chgData name="cskinner@brandeis.edu" userId="bade4527-749b-4e1c-a929-71acf31f1045" providerId="ADAL" clId="{535AA49D-8540-42C8-A04A-4C805639C07A}" dt="2021-06-18T05:01:45.476" v="3444" actId="47"/>
        <pc:sldMkLst>
          <pc:docMk/>
          <pc:sldMk cId="3352130887" sldId="360"/>
        </pc:sldMkLst>
      </pc:sldChg>
      <pc:sldChg chg="addSp delSp modSp new mod">
        <pc:chgData name="cskinner@brandeis.edu" userId="bade4527-749b-4e1c-a929-71acf31f1045" providerId="ADAL" clId="{535AA49D-8540-42C8-A04A-4C805639C07A}" dt="2021-06-28T22:38:52.670" v="8271" actId="20577"/>
        <pc:sldMkLst>
          <pc:docMk/>
          <pc:sldMk cId="3396561321" sldId="361"/>
        </pc:sldMkLst>
        <pc:spChg chg="mod">
          <ac:chgData name="cskinner@brandeis.edu" userId="bade4527-749b-4e1c-a929-71acf31f1045" providerId="ADAL" clId="{535AA49D-8540-42C8-A04A-4C805639C07A}" dt="2021-06-18T04:21:03.228" v="2494" actId="113"/>
          <ac:spMkLst>
            <pc:docMk/>
            <pc:sldMk cId="3396561321" sldId="361"/>
            <ac:spMk id="2" creationId="{EF117A89-00C2-451C-9266-9D30BF22B83C}"/>
          </ac:spMkLst>
        </pc:spChg>
        <pc:spChg chg="mod">
          <ac:chgData name="cskinner@brandeis.edu" userId="bade4527-749b-4e1c-a929-71acf31f1045" providerId="ADAL" clId="{535AA49D-8540-42C8-A04A-4C805639C07A}" dt="2021-06-18T04:08:58.792" v="1407" actId="20577"/>
          <ac:spMkLst>
            <pc:docMk/>
            <pc:sldMk cId="3396561321" sldId="361"/>
            <ac:spMk id="3" creationId="{154637E8-B083-4B44-9B68-F7F510E0BBBC}"/>
          </ac:spMkLst>
        </pc:spChg>
        <pc:spChg chg="mod">
          <ac:chgData name="cskinner@brandeis.edu" userId="bade4527-749b-4e1c-a929-71acf31f1045" providerId="ADAL" clId="{535AA49D-8540-42C8-A04A-4C805639C07A}" dt="2021-06-28T20:42:27.325" v="7241" actId="20577"/>
          <ac:spMkLst>
            <pc:docMk/>
            <pc:sldMk cId="3396561321" sldId="361"/>
            <ac:spMk id="4" creationId="{74C674A1-2EA9-4B99-A936-464837568C88}"/>
          </ac:spMkLst>
        </pc:spChg>
        <pc:spChg chg="mod">
          <ac:chgData name="cskinner@brandeis.edu" userId="bade4527-749b-4e1c-a929-71acf31f1045" providerId="ADAL" clId="{535AA49D-8540-42C8-A04A-4C805639C07A}" dt="2021-06-28T22:38:52.670" v="8271" actId="20577"/>
          <ac:spMkLst>
            <pc:docMk/>
            <pc:sldMk cId="3396561321" sldId="361"/>
            <ac:spMk id="5" creationId="{5DDC9CDD-549E-4E41-B173-7DD9A07C846F}"/>
          </ac:spMkLst>
        </pc:spChg>
        <pc:spChg chg="add del mod">
          <ac:chgData name="cskinner@brandeis.edu" userId="bade4527-749b-4e1c-a929-71acf31f1045" providerId="ADAL" clId="{535AA49D-8540-42C8-A04A-4C805639C07A}" dt="2021-06-18T04:01:42.007" v="758"/>
          <ac:spMkLst>
            <pc:docMk/>
            <pc:sldMk cId="3396561321" sldId="361"/>
            <ac:spMk id="7" creationId="{DCA4862A-D8E1-42B1-BF7E-7A228681C705}"/>
          </ac:spMkLst>
        </pc:spChg>
        <pc:spChg chg="add del mod">
          <ac:chgData name="cskinner@brandeis.edu" userId="bade4527-749b-4e1c-a929-71acf31f1045" providerId="ADAL" clId="{535AA49D-8540-42C8-A04A-4C805639C07A}" dt="2021-06-18T04:01:42.007" v="758"/>
          <ac:spMkLst>
            <pc:docMk/>
            <pc:sldMk cId="3396561321" sldId="361"/>
            <ac:spMk id="8" creationId="{B21E4E7E-56FC-4443-BA26-2418001CDDF9}"/>
          </ac:spMkLst>
        </pc:spChg>
        <pc:spChg chg="add del mod">
          <ac:chgData name="cskinner@brandeis.edu" userId="bade4527-749b-4e1c-a929-71acf31f1045" providerId="ADAL" clId="{535AA49D-8540-42C8-A04A-4C805639C07A}" dt="2021-06-18T04:01:50.260" v="761" actId="478"/>
          <ac:spMkLst>
            <pc:docMk/>
            <pc:sldMk cId="3396561321" sldId="361"/>
            <ac:spMk id="12" creationId="{8E7A393F-FDC1-484A-9210-6EE8F4AECC5F}"/>
          </ac:spMkLst>
        </pc:spChg>
        <pc:spChg chg="add del mod">
          <ac:chgData name="cskinner@brandeis.edu" userId="bade4527-749b-4e1c-a929-71acf31f1045" providerId="ADAL" clId="{535AA49D-8540-42C8-A04A-4C805639C07A}" dt="2021-06-18T04:01:50.260" v="761" actId="478"/>
          <ac:spMkLst>
            <pc:docMk/>
            <pc:sldMk cId="3396561321" sldId="361"/>
            <ac:spMk id="13" creationId="{170AB9F1-A41B-40D5-A80B-920274A466FE}"/>
          </ac:spMkLst>
        </pc:spChg>
        <pc:picChg chg="add del mod">
          <ac:chgData name="cskinner@brandeis.edu" userId="bade4527-749b-4e1c-a929-71acf31f1045" providerId="ADAL" clId="{535AA49D-8540-42C8-A04A-4C805639C07A}" dt="2021-06-18T04:01:42.007" v="758"/>
          <ac:picMkLst>
            <pc:docMk/>
            <pc:sldMk cId="3396561321" sldId="361"/>
            <ac:picMk id="9" creationId="{C4E3F2FB-2744-4DB5-9899-42C121343CDF}"/>
          </ac:picMkLst>
        </pc:picChg>
        <pc:picChg chg="add del mod">
          <ac:chgData name="cskinner@brandeis.edu" userId="bade4527-749b-4e1c-a929-71acf31f1045" providerId="ADAL" clId="{535AA49D-8540-42C8-A04A-4C805639C07A}" dt="2021-06-18T04:01:42.007" v="758"/>
          <ac:picMkLst>
            <pc:docMk/>
            <pc:sldMk cId="3396561321" sldId="361"/>
            <ac:picMk id="10" creationId="{FE559CB1-9895-4049-B288-3003DDD051D8}"/>
          </ac:picMkLst>
        </pc:picChg>
        <pc:picChg chg="add del mod">
          <ac:chgData name="cskinner@brandeis.edu" userId="bade4527-749b-4e1c-a929-71acf31f1045" providerId="ADAL" clId="{535AA49D-8540-42C8-A04A-4C805639C07A}" dt="2021-06-18T04:01:42.007" v="758"/>
          <ac:picMkLst>
            <pc:docMk/>
            <pc:sldMk cId="3396561321" sldId="361"/>
            <ac:picMk id="11" creationId="{EAFF4B44-4796-4716-ABEA-0050CDD006CE}"/>
          </ac:picMkLst>
        </pc:picChg>
        <pc:picChg chg="add del mod">
          <ac:chgData name="cskinner@brandeis.edu" userId="bade4527-749b-4e1c-a929-71acf31f1045" providerId="ADAL" clId="{535AA49D-8540-42C8-A04A-4C805639C07A}" dt="2021-06-18T04:01:50.260" v="761" actId="478"/>
          <ac:picMkLst>
            <pc:docMk/>
            <pc:sldMk cId="3396561321" sldId="361"/>
            <ac:picMk id="14" creationId="{BBF8F6AD-CEA2-45B0-B7C6-894D9799FD40}"/>
          </ac:picMkLst>
        </pc:picChg>
        <pc:picChg chg="add del mod">
          <ac:chgData name="cskinner@brandeis.edu" userId="bade4527-749b-4e1c-a929-71acf31f1045" providerId="ADAL" clId="{535AA49D-8540-42C8-A04A-4C805639C07A}" dt="2021-06-18T04:01:50.260" v="761" actId="478"/>
          <ac:picMkLst>
            <pc:docMk/>
            <pc:sldMk cId="3396561321" sldId="361"/>
            <ac:picMk id="15" creationId="{C86C5E8E-DD6D-41C9-B6C8-B6A50277B27D}"/>
          </ac:picMkLst>
        </pc:picChg>
        <pc:picChg chg="add del mod">
          <ac:chgData name="cskinner@brandeis.edu" userId="bade4527-749b-4e1c-a929-71acf31f1045" providerId="ADAL" clId="{535AA49D-8540-42C8-A04A-4C805639C07A}" dt="2021-06-18T04:01:50.260" v="761" actId="478"/>
          <ac:picMkLst>
            <pc:docMk/>
            <pc:sldMk cId="3396561321" sldId="361"/>
            <ac:picMk id="16" creationId="{B636E3FB-2883-44F2-9522-90C4F55076CF}"/>
          </ac:picMkLst>
        </pc:picChg>
      </pc:sldChg>
      <pc:sldChg chg="addSp delSp modSp add mod">
        <pc:chgData name="cskinner@brandeis.edu" userId="bade4527-749b-4e1c-a929-71acf31f1045" providerId="ADAL" clId="{535AA49D-8540-42C8-A04A-4C805639C07A}" dt="2021-06-28T21:25:47.552" v="8032" actId="478"/>
        <pc:sldMkLst>
          <pc:docMk/>
          <pc:sldMk cId="1817490577" sldId="362"/>
        </pc:sldMkLst>
        <pc:spChg chg="del">
          <ac:chgData name="cskinner@brandeis.edu" userId="bade4527-749b-4e1c-a929-71acf31f1045" providerId="ADAL" clId="{535AA49D-8540-42C8-A04A-4C805639C07A}" dt="2021-06-28T21:25:47.552" v="8032" actId="478"/>
          <ac:spMkLst>
            <pc:docMk/>
            <pc:sldMk cId="1817490577" sldId="362"/>
            <ac:spMk id="2" creationId="{1C23731E-1AF7-43B8-9337-2F5E8233290F}"/>
          </ac:spMkLst>
        </pc:spChg>
        <pc:spChg chg="add mod">
          <ac:chgData name="cskinner@brandeis.edu" userId="bade4527-749b-4e1c-a929-71acf31f1045" providerId="ADAL" clId="{535AA49D-8540-42C8-A04A-4C805639C07A}" dt="2021-06-28T21:25:37.303" v="8031" actId="13822"/>
          <ac:spMkLst>
            <pc:docMk/>
            <pc:sldMk cId="1817490577" sldId="362"/>
            <ac:spMk id="5" creationId="{98703A78-31F8-40EB-A0E7-5E84A7C74808}"/>
          </ac:spMkLst>
        </pc:spChg>
        <pc:spChg chg="mod">
          <ac:chgData name="cskinner@brandeis.edu" userId="bade4527-749b-4e1c-a929-71acf31f1045" providerId="ADAL" clId="{535AA49D-8540-42C8-A04A-4C805639C07A}" dt="2021-06-18T04:21:12.804" v="2496" actId="113"/>
          <ac:spMkLst>
            <pc:docMk/>
            <pc:sldMk cId="1817490577" sldId="362"/>
            <ac:spMk id="12" creationId="{4556622B-DBF9-1845-BDF8-2DE2B878D602}"/>
          </ac:spMkLst>
        </pc:spChg>
        <pc:graphicFrameChg chg="modGraphic">
          <ac:chgData name="cskinner@brandeis.edu" userId="bade4527-749b-4e1c-a929-71acf31f1045" providerId="ADAL" clId="{535AA49D-8540-42C8-A04A-4C805639C07A}" dt="2021-06-18T04:23:32.609" v="2562" actId="20577"/>
          <ac:graphicFrameMkLst>
            <pc:docMk/>
            <pc:sldMk cId="1817490577" sldId="362"/>
            <ac:graphicFrameMk id="4" creationId="{E0C3B744-4248-49E2-9090-CA60BC037663}"/>
          </ac:graphicFrameMkLst>
        </pc:graphicFrameChg>
      </pc:sldChg>
      <pc:sldChg chg="modSp new mod">
        <pc:chgData name="cskinner@brandeis.edu" userId="bade4527-749b-4e1c-a929-71acf31f1045" providerId="ADAL" clId="{535AA49D-8540-42C8-A04A-4C805639C07A}" dt="2021-06-18T04:21:49.941" v="2506" actId="122"/>
        <pc:sldMkLst>
          <pc:docMk/>
          <pc:sldMk cId="277616457" sldId="363"/>
        </pc:sldMkLst>
        <pc:spChg chg="mod">
          <ac:chgData name="cskinner@brandeis.edu" userId="bade4527-749b-4e1c-a929-71acf31f1045" providerId="ADAL" clId="{535AA49D-8540-42C8-A04A-4C805639C07A}" dt="2021-06-18T04:20:31.788" v="2491" actId="20577"/>
          <ac:spMkLst>
            <pc:docMk/>
            <pc:sldMk cId="277616457" sldId="363"/>
            <ac:spMk id="2" creationId="{F3207093-6A89-4C6B-9C29-BEB88FE5BE15}"/>
          </ac:spMkLst>
        </pc:spChg>
        <pc:spChg chg="mod">
          <ac:chgData name="cskinner@brandeis.edu" userId="bade4527-749b-4e1c-a929-71acf31f1045" providerId="ADAL" clId="{535AA49D-8540-42C8-A04A-4C805639C07A}" dt="2021-06-18T04:21:49.941" v="2506" actId="122"/>
          <ac:spMkLst>
            <pc:docMk/>
            <pc:sldMk cId="277616457" sldId="363"/>
            <ac:spMk id="3" creationId="{2FB5E129-7DB1-458B-95EB-206107910911}"/>
          </ac:spMkLst>
        </pc:spChg>
      </pc:sldChg>
      <pc:sldChg chg="new del">
        <pc:chgData name="cskinner@brandeis.edu" userId="bade4527-749b-4e1c-a929-71acf31f1045" providerId="ADAL" clId="{535AA49D-8540-42C8-A04A-4C805639C07A}" dt="2021-06-18T04:24:05.860" v="2564" actId="47"/>
        <pc:sldMkLst>
          <pc:docMk/>
          <pc:sldMk cId="3089110817" sldId="364"/>
        </pc:sldMkLst>
      </pc:sldChg>
      <pc:sldChg chg="addSp delSp modSp mod modNotesTx">
        <pc:chgData name="cskinner@brandeis.edu" userId="bade4527-749b-4e1c-a929-71acf31f1045" providerId="ADAL" clId="{535AA49D-8540-42C8-A04A-4C805639C07A}" dt="2021-06-18T05:16:27.944" v="3670" actId="20577"/>
        <pc:sldMkLst>
          <pc:docMk/>
          <pc:sldMk cId="4174807471" sldId="364"/>
        </pc:sldMkLst>
        <pc:spChg chg="del">
          <ac:chgData name="cskinner@brandeis.edu" userId="bade4527-749b-4e1c-a929-71acf31f1045" providerId="ADAL" clId="{535AA49D-8540-42C8-A04A-4C805639C07A}" dt="2021-06-18T04:29:38.153" v="2685" actId="478"/>
          <ac:spMkLst>
            <pc:docMk/>
            <pc:sldMk cId="4174807471" sldId="364"/>
            <ac:spMk id="3" creationId="{E48DF123-BBAF-4DB7-8A9D-F3CDB2F1E173}"/>
          </ac:spMkLst>
        </pc:spChg>
        <pc:spChg chg="mod">
          <ac:chgData name="cskinner@brandeis.edu" userId="bade4527-749b-4e1c-a929-71acf31f1045" providerId="ADAL" clId="{535AA49D-8540-42C8-A04A-4C805639C07A}" dt="2021-06-18T04:29:35.179" v="2684" actId="113"/>
          <ac:spMkLst>
            <pc:docMk/>
            <pc:sldMk cId="4174807471" sldId="364"/>
            <ac:spMk id="4" creationId="{9594FCFE-70F8-4EEE-8E84-BC7A955DE088}"/>
          </ac:spMkLst>
        </pc:spChg>
        <pc:spChg chg="add del mod">
          <ac:chgData name="cskinner@brandeis.edu" userId="bade4527-749b-4e1c-a929-71acf31f1045" providerId="ADAL" clId="{535AA49D-8540-42C8-A04A-4C805639C07A}" dt="2021-06-18T04:29:41.948" v="2686" actId="478"/>
          <ac:spMkLst>
            <pc:docMk/>
            <pc:sldMk cId="4174807471" sldId="364"/>
            <ac:spMk id="6" creationId="{7EED41B1-0419-418B-9DDB-52C21965C71E}"/>
          </ac:spMkLst>
        </pc:spChg>
        <pc:spChg chg="add mod">
          <ac:chgData name="cskinner@brandeis.edu" userId="bade4527-749b-4e1c-a929-71acf31f1045" providerId="ADAL" clId="{535AA49D-8540-42C8-A04A-4C805639C07A}" dt="2021-06-18T04:33:42.411" v="2804" actId="20577"/>
          <ac:spMkLst>
            <pc:docMk/>
            <pc:sldMk cId="4174807471" sldId="364"/>
            <ac:spMk id="7" creationId="{F08D0D72-7B40-493E-BE94-854DA31A5454}"/>
          </ac:spMkLst>
        </pc:spChg>
        <pc:graphicFrameChg chg="mod modGraphic">
          <ac:chgData name="cskinner@brandeis.edu" userId="bade4527-749b-4e1c-a929-71acf31f1045" providerId="ADAL" clId="{535AA49D-8540-42C8-A04A-4C805639C07A}" dt="2021-06-18T04:33:54.417" v="2806" actId="1076"/>
          <ac:graphicFrameMkLst>
            <pc:docMk/>
            <pc:sldMk cId="4174807471" sldId="364"/>
            <ac:graphicFrameMk id="5" creationId="{2C51C090-38B0-43D2-86CF-8379EDE83BD7}"/>
          </ac:graphicFrameMkLst>
        </pc:graphicFrameChg>
      </pc:sldChg>
      <pc:sldChg chg="modSp add mod">
        <pc:chgData name="cskinner@brandeis.edu" userId="bade4527-749b-4e1c-a929-71acf31f1045" providerId="ADAL" clId="{535AA49D-8540-42C8-A04A-4C805639C07A}" dt="2021-06-18T04:31:51.620" v="2736" actId="20577"/>
        <pc:sldMkLst>
          <pc:docMk/>
          <pc:sldMk cId="2871061928" sldId="365"/>
        </pc:sldMkLst>
        <pc:spChg chg="mod">
          <ac:chgData name="cskinner@brandeis.edu" userId="bade4527-749b-4e1c-a929-71acf31f1045" providerId="ADAL" clId="{535AA49D-8540-42C8-A04A-4C805639C07A}" dt="2021-06-18T04:31:48.054" v="2735" actId="20577"/>
          <ac:spMkLst>
            <pc:docMk/>
            <pc:sldMk cId="2871061928" sldId="365"/>
            <ac:spMk id="2" creationId="{F3207093-6A89-4C6B-9C29-BEB88FE5BE15}"/>
          </ac:spMkLst>
        </pc:spChg>
        <pc:spChg chg="mod">
          <ac:chgData name="cskinner@brandeis.edu" userId="bade4527-749b-4e1c-a929-71acf31f1045" providerId="ADAL" clId="{535AA49D-8540-42C8-A04A-4C805639C07A}" dt="2021-06-18T04:31:51.620" v="2736" actId="20577"/>
          <ac:spMkLst>
            <pc:docMk/>
            <pc:sldMk cId="2871061928" sldId="365"/>
            <ac:spMk id="3" creationId="{2FB5E129-7DB1-458B-95EB-206107910911}"/>
          </ac:spMkLst>
        </pc:spChg>
      </pc:sldChg>
      <pc:sldChg chg="addSp delSp modSp add mod">
        <pc:chgData name="cskinner@brandeis.edu" userId="bade4527-749b-4e1c-a929-71acf31f1045" providerId="ADAL" clId="{535AA49D-8540-42C8-A04A-4C805639C07A}" dt="2021-06-18T04:56:50.639" v="3369" actId="1076"/>
        <pc:sldMkLst>
          <pc:docMk/>
          <pc:sldMk cId="2872604814" sldId="366"/>
        </pc:sldMkLst>
        <pc:picChg chg="del">
          <ac:chgData name="cskinner@brandeis.edu" userId="bade4527-749b-4e1c-a929-71acf31f1045" providerId="ADAL" clId="{535AA49D-8540-42C8-A04A-4C805639C07A}" dt="2021-06-18T04:56:43.985" v="3366" actId="478"/>
          <ac:picMkLst>
            <pc:docMk/>
            <pc:sldMk cId="2872604814" sldId="366"/>
            <ac:picMk id="2" creationId="{5261610E-F8D8-4CEA-BB15-440DEA6C959D}"/>
          </ac:picMkLst>
        </pc:picChg>
        <pc:picChg chg="add mod">
          <ac:chgData name="cskinner@brandeis.edu" userId="bade4527-749b-4e1c-a929-71acf31f1045" providerId="ADAL" clId="{535AA49D-8540-42C8-A04A-4C805639C07A}" dt="2021-06-18T04:56:50.639" v="3369" actId="1076"/>
          <ac:picMkLst>
            <pc:docMk/>
            <pc:sldMk cId="2872604814" sldId="366"/>
            <ac:picMk id="5" creationId="{D0BCCB60-3A46-4239-995C-9661B171FBCB}"/>
          </ac:picMkLst>
        </pc:picChg>
      </pc:sldChg>
      <pc:sldChg chg="modSp add mod ord">
        <pc:chgData name="cskinner@brandeis.edu" userId="bade4527-749b-4e1c-a929-71acf31f1045" providerId="ADAL" clId="{535AA49D-8540-42C8-A04A-4C805639C07A}" dt="2021-06-18T20:57:11.995" v="7133" actId="20577"/>
        <pc:sldMkLst>
          <pc:docMk/>
          <pc:sldMk cId="1928082925" sldId="367"/>
        </pc:sldMkLst>
        <pc:spChg chg="mod">
          <ac:chgData name="cskinner@brandeis.edu" userId="bade4527-749b-4e1c-a929-71acf31f1045" providerId="ADAL" clId="{535AA49D-8540-42C8-A04A-4C805639C07A}" dt="2021-06-18T05:01:15.561" v="3441" actId="20577"/>
          <ac:spMkLst>
            <pc:docMk/>
            <pc:sldMk cId="1928082925" sldId="367"/>
            <ac:spMk id="2" creationId="{F3207093-6A89-4C6B-9C29-BEB88FE5BE15}"/>
          </ac:spMkLst>
        </pc:spChg>
        <pc:spChg chg="mod">
          <ac:chgData name="cskinner@brandeis.edu" userId="bade4527-749b-4e1c-a929-71acf31f1045" providerId="ADAL" clId="{535AA49D-8540-42C8-A04A-4C805639C07A}" dt="2021-06-18T20:57:11.995" v="7133" actId="20577"/>
          <ac:spMkLst>
            <pc:docMk/>
            <pc:sldMk cId="1928082925" sldId="367"/>
            <ac:spMk id="3" creationId="{2FB5E129-7DB1-458B-95EB-206107910911}"/>
          </ac:spMkLst>
        </pc:spChg>
      </pc:sldChg>
      <pc:sldChg chg="modSp add del mod">
        <pc:chgData name="cskinner@brandeis.edu" userId="bade4527-749b-4e1c-a929-71acf31f1045" providerId="ADAL" clId="{535AA49D-8540-42C8-A04A-4C805639C07A}" dt="2021-06-18T05:14:36.847" v="3619" actId="2696"/>
        <pc:sldMkLst>
          <pc:docMk/>
          <pc:sldMk cId="1827227996" sldId="368"/>
        </pc:sldMkLst>
        <pc:spChg chg="mod">
          <ac:chgData name="cskinner@brandeis.edu" userId="bade4527-749b-4e1c-a929-71acf31f1045" providerId="ADAL" clId="{535AA49D-8540-42C8-A04A-4C805639C07A}" dt="2021-06-18T05:12:38.725" v="3607" actId="1076"/>
          <ac:spMkLst>
            <pc:docMk/>
            <pc:sldMk cId="1827227996" sldId="368"/>
            <ac:spMk id="2" creationId="{7446D46D-C43D-4138-B9DF-E3D90C76579E}"/>
          </ac:spMkLst>
        </pc:spChg>
        <pc:spChg chg="mod">
          <ac:chgData name="cskinner@brandeis.edu" userId="bade4527-749b-4e1c-a929-71acf31f1045" providerId="ADAL" clId="{535AA49D-8540-42C8-A04A-4C805639C07A}" dt="2021-06-18T05:10:19.935" v="3590" actId="27636"/>
          <ac:spMkLst>
            <pc:docMk/>
            <pc:sldMk cId="1827227996" sldId="368"/>
            <ac:spMk id="3" creationId="{624FEA62-8338-4367-9E1C-F6088D215B9E}"/>
          </ac:spMkLst>
        </pc:spChg>
        <pc:spChg chg="mod">
          <ac:chgData name="cskinner@brandeis.edu" userId="bade4527-749b-4e1c-a929-71acf31f1045" providerId="ADAL" clId="{535AA49D-8540-42C8-A04A-4C805639C07A}" dt="2021-06-18T05:12:37.698" v="3606" actId="1076"/>
          <ac:spMkLst>
            <pc:docMk/>
            <pc:sldMk cId="1827227996" sldId="368"/>
            <ac:spMk id="15" creationId="{2CE7BF2D-7079-4D43-B054-0D9979D371E7}"/>
          </ac:spMkLst>
        </pc:spChg>
        <pc:graphicFrameChg chg="mod modGraphic">
          <ac:chgData name="cskinner@brandeis.edu" userId="bade4527-749b-4e1c-a929-71acf31f1045" providerId="ADAL" clId="{535AA49D-8540-42C8-A04A-4C805639C07A}" dt="2021-06-18T05:13:03.352" v="3609" actId="207"/>
          <ac:graphicFrameMkLst>
            <pc:docMk/>
            <pc:sldMk cId="1827227996" sldId="368"/>
            <ac:graphicFrameMk id="6" creationId="{CF03686D-B786-409C-A3B7-FD8B0AF980C0}"/>
          </ac:graphicFrameMkLst>
        </pc:graphicFrameChg>
        <pc:graphicFrameChg chg="modGraphic">
          <ac:chgData name="cskinner@brandeis.edu" userId="bade4527-749b-4e1c-a929-71acf31f1045" providerId="ADAL" clId="{535AA49D-8540-42C8-A04A-4C805639C07A}" dt="2021-06-18T05:12:59.221" v="3608" actId="207"/>
          <ac:graphicFrameMkLst>
            <pc:docMk/>
            <pc:sldMk cId="1827227996" sldId="368"/>
            <ac:graphicFrameMk id="13" creationId="{AD68DBD4-56B1-4B6B-9557-69FB51C4E7A7}"/>
          </ac:graphicFrameMkLst>
        </pc:graphicFrameChg>
      </pc:sldChg>
      <pc:sldChg chg="addSp delSp modSp add mod">
        <pc:chgData name="cskinner@brandeis.edu" userId="bade4527-749b-4e1c-a929-71acf31f1045" providerId="ADAL" clId="{535AA49D-8540-42C8-A04A-4C805639C07A}" dt="2021-06-18T05:29:37.489" v="4388" actId="1076"/>
        <pc:sldMkLst>
          <pc:docMk/>
          <pc:sldMk cId="3028154820" sldId="368"/>
        </pc:sldMkLst>
        <pc:spChg chg="mod">
          <ac:chgData name="cskinner@brandeis.edu" userId="bade4527-749b-4e1c-a929-71acf31f1045" providerId="ADAL" clId="{535AA49D-8540-42C8-A04A-4C805639C07A}" dt="2021-06-18T05:27:01.132" v="4340" actId="1076"/>
          <ac:spMkLst>
            <pc:docMk/>
            <pc:sldMk cId="3028154820" sldId="368"/>
            <ac:spMk id="5" creationId="{BC20C934-1F9A-4716-877D-967B8124CB59}"/>
          </ac:spMkLst>
        </pc:spChg>
        <pc:graphicFrameChg chg="mod modGraphic">
          <ac:chgData name="cskinner@brandeis.edu" userId="bade4527-749b-4e1c-a929-71acf31f1045" providerId="ADAL" clId="{535AA49D-8540-42C8-A04A-4C805639C07A}" dt="2021-06-18T05:29:37.489" v="4388" actId="1076"/>
          <ac:graphicFrameMkLst>
            <pc:docMk/>
            <pc:sldMk cId="3028154820" sldId="368"/>
            <ac:graphicFrameMk id="27" creationId="{BDB87E8E-0042-4EBD-B746-50961F39C6BA}"/>
          </ac:graphicFrameMkLst>
        </pc:graphicFrameChg>
        <pc:picChg chg="add mod">
          <ac:chgData name="cskinner@brandeis.edu" userId="bade4527-749b-4e1c-a929-71acf31f1045" providerId="ADAL" clId="{535AA49D-8540-42C8-A04A-4C805639C07A}" dt="2021-06-18T05:28:54.772" v="4375" actId="1076"/>
          <ac:picMkLst>
            <pc:docMk/>
            <pc:sldMk cId="3028154820" sldId="368"/>
            <ac:picMk id="11" creationId="{4DEAB9A1-8580-4BF6-81C5-7F8B760C6317}"/>
          </ac:picMkLst>
        </pc:picChg>
        <pc:picChg chg="add mod">
          <ac:chgData name="cskinner@brandeis.edu" userId="bade4527-749b-4e1c-a929-71acf31f1045" providerId="ADAL" clId="{535AA49D-8540-42C8-A04A-4C805639C07A}" dt="2021-06-18T05:29:28.513" v="4387" actId="1076"/>
          <ac:picMkLst>
            <pc:docMk/>
            <pc:sldMk cId="3028154820" sldId="368"/>
            <ac:picMk id="12" creationId="{785EA8EC-071F-46C8-95A1-CA2316166AD0}"/>
          </ac:picMkLst>
        </pc:picChg>
        <pc:picChg chg="add mod">
          <ac:chgData name="cskinner@brandeis.edu" userId="bade4527-749b-4e1c-a929-71acf31f1045" providerId="ADAL" clId="{535AA49D-8540-42C8-A04A-4C805639C07A}" dt="2021-06-18T05:28:25.656" v="4361" actId="1076"/>
          <ac:picMkLst>
            <pc:docMk/>
            <pc:sldMk cId="3028154820" sldId="368"/>
            <ac:picMk id="13" creationId="{576AA6DE-C09B-4094-88AA-2DFF97208FA9}"/>
          </ac:picMkLst>
        </pc:picChg>
        <pc:picChg chg="add mod">
          <ac:chgData name="cskinner@brandeis.edu" userId="bade4527-749b-4e1c-a929-71acf31f1045" providerId="ADAL" clId="{535AA49D-8540-42C8-A04A-4C805639C07A}" dt="2021-06-18T05:29:03.135" v="4378" actId="1076"/>
          <ac:picMkLst>
            <pc:docMk/>
            <pc:sldMk cId="3028154820" sldId="368"/>
            <ac:picMk id="14" creationId="{E065AB18-7FFA-4FAF-993C-07533112538D}"/>
          </ac:picMkLst>
        </pc:picChg>
        <pc:picChg chg="add mod">
          <ac:chgData name="cskinner@brandeis.edu" userId="bade4527-749b-4e1c-a929-71acf31f1045" providerId="ADAL" clId="{535AA49D-8540-42C8-A04A-4C805639C07A}" dt="2021-06-18T05:29:25.748" v="4386" actId="1076"/>
          <ac:picMkLst>
            <pc:docMk/>
            <pc:sldMk cId="3028154820" sldId="368"/>
            <ac:picMk id="15" creationId="{6B0B56D7-6034-4050-88B3-51317905EA6B}"/>
          </ac:picMkLst>
        </pc:picChg>
        <pc:picChg chg="del">
          <ac:chgData name="cskinner@brandeis.edu" userId="bade4527-749b-4e1c-a929-71acf31f1045" providerId="ADAL" clId="{535AA49D-8540-42C8-A04A-4C805639C07A}" dt="2021-06-18T05:27:07.006" v="4341" actId="478"/>
          <ac:picMkLst>
            <pc:docMk/>
            <pc:sldMk cId="3028154820" sldId="368"/>
            <ac:picMk id="42" creationId="{42086182-AE11-4E6B-94F0-1A95F6DA0CE9}"/>
          </ac:picMkLst>
        </pc:picChg>
        <pc:picChg chg="del">
          <ac:chgData name="cskinner@brandeis.edu" userId="bade4527-749b-4e1c-a929-71acf31f1045" providerId="ADAL" clId="{535AA49D-8540-42C8-A04A-4C805639C07A}" dt="2021-06-18T05:27:07.006" v="4341" actId="478"/>
          <ac:picMkLst>
            <pc:docMk/>
            <pc:sldMk cId="3028154820" sldId="368"/>
            <ac:picMk id="43" creationId="{6704A20C-B3DF-43AC-83EF-ACB770B981B7}"/>
          </ac:picMkLst>
        </pc:picChg>
        <pc:picChg chg="del">
          <ac:chgData name="cskinner@brandeis.edu" userId="bade4527-749b-4e1c-a929-71acf31f1045" providerId="ADAL" clId="{535AA49D-8540-42C8-A04A-4C805639C07A}" dt="2021-06-18T05:27:07.006" v="4341" actId="478"/>
          <ac:picMkLst>
            <pc:docMk/>
            <pc:sldMk cId="3028154820" sldId="368"/>
            <ac:picMk id="44" creationId="{BCE6093A-99BF-41BE-BEEA-9F40E36E1215}"/>
          </ac:picMkLst>
        </pc:picChg>
        <pc:picChg chg="del">
          <ac:chgData name="cskinner@brandeis.edu" userId="bade4527-749b-4e1c-a929-71acf31f1045" providerId="ADAL" clId="{535AA49D-8540-42C8-A04A-4C805639C07A}" dt="2021-06-18T05:27:07.006" v="4341" actId="478"/>
          <ac:picMkLst>
            <pc:docMk/>
            <pc:sldMk cId="3028154820" sldId="368"/>
            <ac:picMk id="45" creationId="{D5BE2798-A45C-4A14-B72E-C9414CBE34BD}"/>
          </ac:picMkLst>
        </pc:picChg>
        <pc:picChg chg="del">
          <ac:chgData name="cskinner@brandeis.edu" userId="bade4527-749b-4e1c-a929-71acf31f1045" providerId="ADAL" clId="{535AA49D-8540-42C8-A04A-4C805639C07A}" dt="2021-06-18T05:27:07.006" v="4341" actId="478"/>
          <ac:picMkLst>
            <pc:docMk/>
            <pc:sldMk cId="3028154820" sldId="368"/>
            <ac:picMk id="46" creationId="{D4495357-D61B-41EA-AB01-76E4FA14EA8A}"/>
          </ac:picMkLst>
        </pc:picChg>
        <pc:picChg chg="del">
          <ac:chgData name="cskinner@brandeis.edu" userId="bade4527-749b-4e1c-a929-71acf31f1045" providerId="ADAL" clId="{535AA49D-8540-42C8-A04A-4C805639C07A}" dt="2021-06-18T05:27:07.006" v="4341" actId="478"/>
          <ac:picMkLst>
            <pc:docMk/>
            <pc:sldMk cId="3028154820" sldId="368"/>
            <ac:picMk id="47" creationId="{57B3D224-D013-43F9-ABE2-BCA440F9D915}"/>
          </ac:picMkLst>
        </pc:picChg>
      </pc:sldChg>
      <pc:sldChg chg="addSp modSp new mod">
        <pc:chgData name="cskinner@brandeis.edu" userId="bade4527-749b-4e1c-a929-71acf31f1045" providerId="ADAL" clId="{535AA49D-8540-42C8-A04A-4C805639C07A}" dt="2021-06-28T22:39:08.078" v="8274" actId="20577"/>
        <pc:sldMkLst>
          <pc:docMk/>
          <pc:sldMk cId="3536686950" sldId="369"/>
        </pc:sldMkLst>
        <pc:spChg chg="mod">
          <ac:chgData name="cskinner@brandeis.edu" userId="bade4527-749b-4e1c-a929-71acf31f1045" providerId="ADAL" clId="{535AA49D-8540-42C8-A04A-4C805639C07A}" dt="2021-06-18T05:30:18.011" v="4414" actId="113"/>
          <ac:spMkLst>
            <pc:docMk/>
            <pc:sldMk cId="3536686950" sldId="369"/>
            <ac:spMk id="2" creationId="{E1371BEC-71F7-43FC-B226-6DB875FB1DF9}"/>
          </ac:spMkLst>
        </pc:spChg>
        <pc:spChg chg="mod">
          <ac:chgData name="cskinner@brandeis.edu" userId="bade4527-749b-4e1c-a929-71acf31f1045" providerId="ADAL" clId="{535AA49D-8540-42C8-A04A-4C805639C07A}" dt="2021-06-18T05:30:27.580" v="4423" actId="122"/>
          <ac:spMkLst>
            <pc:docMk/>
            <pc:sldMk cId="3536686950" sldId="369"/>
            <ac:spMk id="3" creationId="{86B2EF23-82B9-47B0-8DEE-77A23E9616DA}"/>
          </ac:spMkLst>
        </pc:spChg>
        <pc:spChg chg="mod">
          <ac:chgData name="cskinner@brandeis.edu" userId="bade4527-749b-4e1c-a929-71acf31f1045" providerId="ADAL" clId="{535AA49D-8540-42C8-A04A-4C805639C07A}" dt="2021-06-18T05:33:19.494" v="4826" actId="27636"/>
          <ac:spMkLst>
            <pc:docMk/>
            <pc:sldMk cId="3536686950" sldId="369"/>
            <ac:spMk id="4" creationId="{7F7C844A-37E8-4145-A34A-2C471D37B96B}"/>
          </ac:spMkLst>
        </pc:spChg>
        <pc:spChg chg="mod">
          <ac:chgData name="cskinner@brandeis.edu" userId="bade4527-749b-4e1c-a929-71acf31f1045" providerId="ADAL" clId="{535AA49D-8540-42C8-A04A-4C805639C07A}" dt="2021-06-18T05:30:59.409" v="4511" actId="113"/>
          <ac:spMkLst>
            <pc:docMk/>
            <pc:sldMk cId="3536686950" sldId="369"/>
            <ac:spMk id="5" creationId="{48C41AAB-01A2-4664-B392-2551D3D6DDF7}"/>
          </ac:spMkLst>
        </pc:spChg>
        <pc:spChg chg="mod">
          <ac:chgData name="cskinner@brandeis.edu" userId="bade4527-749b-4e1c-a929-71acf31f1045" providerId="ADAL" clId="{535AA49D-8540-42C8-A04A-4C805639C07A}" dt="2021-06-18T05:37:15.364" v="5561" actId="20577"/>
          <ac:spMkLst>
            <pc:docMk/>
            <pc:sldMk cId="3536686950" sldId="369"/>
            <ac:spMk id="6" creationId="{05CD671C-A397-4846-8AC1-93DB2D991D3F}"/>
          </ac:spMkLst>
        </pc:spChg>
        <pc:spChg chg="mod">
          <ac:chgData name="cskinner@brandeis.edu" userId="bade4527-749b-4e1c-a929-71acf31f1045" providerId="ADAL" clId="{535AA49D-8540-42C8-A04A-4C805639C07A}" dt="2021-06-28T20:43:02" v="7244" actId="20577"/>
          <ac:spMkLst>
            <pc:docMk/>
            <pc:sldMk cId="3536686950" sldId="369"/>
            <ac:spMk id="7" creationId="{C78DC6FC-4892-4C0B-A66C-93055D9D42E3}"/>
          </ac:spMkLst>
        </pc:spChg>
        <pc:spChg chg="mod">
          <ac:chgData name="cskinner@brandeis.edu" userId="bade4527-749b-4e1c-a929-71acf31f1045" providerId="ADAL" clId="{535AA49D-8540-42C8-A04A-4C805639C07A}" dt="2021-06-28T22:39:08.078" v="8274" actId="20577"/>
          <ac:spMkLst>
            <pc:docMk/>
            <pc:sldMk cId="3536686950" sldId="369"/>
            <ac:spMk id="8" creationId="{301ECACA-5E72-47A2-A304-F73CCAC1BDCD}"/>
          </ac:spMkLst>
        </pc:spChg>
        <pc:spChg chg="mod">
          <ac:chgData name="cskinner@brandeis.edu" userId="bade4527-749b-4e1c-a929-71acf31f1045" providerId="ADAL" clId="{535AA49D-8540-42C8-A04A-4C805639C07A}" dt="2021-06-18T05:31:15.699" v="4565" actId="122"/>
          <ac:spMkLst>
            <pc:docMk/>
            <pc:sldMk cId="3536686950" sldId="369"/>
            <ac:spMk id="10" creationId="{D84F8ADE-9749-4913-A371-A950699C2EE8}"/>
          </ac:spMkLst>
        </pc:spChg>
        <pc:spChg chg="mod">
          <ac:chgData name="cskinner@brandeis.edu" userId="bade4527-749b-4e1c-a929-71acf31f1045" providerId="ADAL" clId="{535AA49D-8540-42C8-A04A-4C805639C07A}" dt="2021-06-18T05:37:20.040" v="5563" actId="20577"/>
          <ac:spMkLst>
            <pc:docMk/>
            <pc:sldMk cId="3536686950" sldId="369"/>
            <ac:spMk id="11" creationId="{27E62904-3D3C-41EA-BED7-C7ED71D07840}"/>
          </ac:spMkLst>
        </pc:spChg>
        <pc:picChg chg="add mod">
          <ac:chgData name="cskinner@brandeis.edu" userId="bade4527-749b-4e1c-a929-71acf31f1045" providerId="ADAL" clId="{535AA49D-8540-42C8-A04A-4C805639C07A}" dt="2021-06-18T05:33:16.171" v="4824" actId="1076"/>
          <ac:picMkLst>
            <pc:docMk/>
            <pc:sldMk cId="3536686950" sldId="369"/>
            <ac:picMk id="12" creationId="{642DAA4A-CB94-4F17-A13F-A8E4BF399C7C}"/>
          </ac:picMkLst>
        </pc:picChg>
      </pc:sldChg>
      <pc:sldChg chg="addSp delSp modSp add mod ord">
        <pc:chgData name="cskinner@brandeis.edu" userId="bade4527-749b-4e1c-a929-71acf31f1045" providerId="ADAL" clId="{535AA49D-8540-42C8-A04A-4C805639C07A}" dt="2021-06-18T20:56:26.766" v="7110"/>
        <pc:sldMkLst>
          <pc:docMk/>
          <pc:sldMk cId="801611695" sldId="370"/>
        </pc:sldMkLst>
        <pc:spChg chg="del">
          <ac:chgData name="cskinner@brandeis.edu" userId="bade4527-749b-4e1c-a929-71acf31f1045" providerId="ADAL" clId="{535AA49D-8540-42C8-A04A-4C805639C07A}" dt="2021-06-18T20:56:16.190" v="7104" actId="478"/>
          <ac:spMkLst>
            <pc:docMk/>
            <pc:sldMk cId="801611695" sldId="370"/>
            <ac:spMk id="2" creationId="{7446D46D-C43D-4138-B9DF-E3D90C76579E}"/>
          </ac:spMkLst>
        </pc:spChg>
        <pc:spChg chg="add del mod">
          <ac:chgData name="cskinner@brandeis.edu" userId="bade4527-749b-4e1c-a929-71acf31f1045" providerId="ADAL" clId="{535AA49D-8540-42C8-A04A-4C805639C07A}" dt="2021-06-18T20:56:19.046" v="7106" actId="478"/>
          <ac:spMkLst>
            <pc:docMk/>
            <pc:sldMk cId="801611695" sldId="370"/>
            <ac:spMk id="5" creationId="{C2E31D15-D2A7-4BB7-B56F-F2F06A244B49}"/>
          </ac:spMkLst>
        </pc:spChg>
        <pc:spChg chg="del">
          <ac:chgData name="cskinner@brandeis.edu" userId="bade4527-749b-4e1c-a929-71acf31f1045" providerId="ADAL" clId="{535AA49D-8540-42C8-A04A-4C805639C07A}" dt="2021-06-18T20:55:52.890" v="7097" actId="478"/>
          <ac:spMkLst>
            <pc:docMk/>
            <pc:sldMk cId="801611695" sldId="370"/>
            <ac:spMk id="14" creationId="{6DA3417C-0212-497D-B06A-C689D5E2F549}"/>
          </ac:spMkLst>
        </pc:spChg>
        <pc:spChg chg="del">
          <ac:chgData name="cskinner@brandeis.edu" userId="bade4527-749b-4e1c-a929-71acf31f1045" providerId="ADAL" clId="{535AA49D-8540-42C8-A04A-4C805639C07A}" dt="2021-06-18T20:55:59.310" v="7098" actId="478"/>
          <ac:spMkLst>
            <pc:docMk/>
            <pc:sldMk cId="801611695" sldId="370"/>
            <ac:spMk id="15" creationId="{2CE7BF2D-7079-4D43-B054-0D9979D371E7}"/>
          </ac:spMkLst>
        </pc:spChg>
        <pc:grpChg chg="add mod">
          <ac:chgData name="cskinner@brandeis.edu" userId="bade4527-749b-4e1c-a929-71acf31f1045" providerId="ADAL" clId="{535AA49D-8540-42C8-A04A-4C805639C07A}" dt="2021-06-18T20:56:24.808" v="7108" actId="1076"/>
          <ac:grpSpMkLst>
            <pc:docMk/>
            <pc:sldMk cId="801611695" sldId="370"/>
            <ac:grpSpMk id="16" creationId="{45343EBF-2CC1-4A6B-8ED5-A780F6EED314}"/>
          </ac:grpSpMkLst>
        </pc:grpChg>
        <pc:graphicFrameChg chg="del">
          <ac:chgData name="cskinner@brandeis.edu" userId="bade4527-749b-4e1c-a929-71acf31f1045" providerId="ADAL" clId="{535AA49D-8540-42C8-A04A-4C805639C07A}" dt="2021-06-18T20:55:52.890" v="7097" actId="478"/>
          <ac:graphicFrameMkLst>
            <pc:docMk/>
            <pc:sldMk cId="801611695" sldId="370"/>
            <ac:graphicFrameMk id="6" creationId="{CF03686D-B786-409C-A3B7-FD8B0AF980C0}"/>
          </ac:graphicFrameMkLst>
        </pc:graphicFrameChg>
        <pc:graphicFrameChg chg="del">
          <ac:chgData name="cskinner@brandeis.edu" userId="bade4527-749b-4e1c-a929-71acf31f1045" providerId="ADAL" clId="{535AA49D-8540-42C8-A04A-4C805639C07A}" dt="2021-06-18T20:55:52.890" v="7097" actId="478"/>
          <ac:graphicFrameMkLst>
            <pc:docMk/>
            <pc:sldMk cId="801611695" sldId="370"/>
            <ac:graphicFrameMk id="13" creationId="{AD68DBD4-56B1-4B6B-9557-69FB51C4E7A7}"/>
          </ac:graphicFrameMkLst>
        </pc:graphicFrameChg>
        <pc:picChg chg="del">
          <ac:chgData name="cskinner@brandeis.edu" userId="bade4527-749b-4e1c-a929-71acf31f1045" providerId="ADAL" clId="{535AA49D-8540-42C8-A04A-4C805639C07A}" dt="2021-06-18T20:55:52.890" v="7097" actId="478"/>
          <ac:picMkLst>
            <pc:docMk/>
            <pc:sldMk cId="801611695" sldId="370"/>
            <ac:picMk id="8" creationId="{AE92278B-E04A-4A72-90E1-2257155FC48B}"/>
          </ac:picMkLst>
        </pc:picChg>
        <pc:picChg chg="del">
          <ac:chgData name="cskinner@brandeis.edu" userId="bade4527-749b-4e1c-a929-71acf31f1045" providerId="ADAL" clId="{535AA49D-8540-42C8-A04A-4C805639C07A}" dt="2021-06-18T20:55:52.890" v="7097" actId="478"/>
          <ac:picMkLst>
            <pc:docMk/>
            <pc:sldMk cId="801611695" sldId="370"/>
            <ac:picMk id="9" creationId="{2551C2A0-3D62-4F31-ADF0-383C508496DC}"/>
          </ac:picMkLst>
        </pc:picChg>
        <pc:picChg chg="del">
          <ac:chgData name="cskinner@brandeis.edu" userId="bade4527-749b-4e1c-a929-71acf31f1045" providerId="ADAL" clId="{535AA49D-8540-42C8-A04A-4C805639C07A}" dt="2021-06-18T20:55:52.890" v="7097" actId="478"/>
          <ac:picMkLst>
            <pc:docMk/>
            <pc:sldMk cId="801611695" sldId="370"/>
            <ac:picMk id="10" creationId="{54E2B239-D18E-4399-9F37-A9122869B2CF}"/>
          </ac:picMkLst>
        </pc:picChg>
        <pc:picChg chg="del">
          <ac:chgData name="cskinner@brandeis.edu" userId="bade4527-749b-4e1c-a929-71acf31f1045" providerId="ADAL" clId="{535AA49D-8540-42C8-A04A-4C805639C07A}" dt="2021-06-18T20:55:52.890" v="7097" actId="478"/>
          <ac:picMkLst>
            <pc:docMk/>
            <pc:sldMk cId="801611695" sldId="370"/>
            <ac:picMk id="11" creationId="{78002364-0EFC-487D-ACDA-8F20D454375F}"/>
          </ac:picMkLst>
        </pc:picChg>
        <pc:picChg chg="del">
          <ac:chgData name="cskinner@brandeis.edu" userId="bade4527-749b-4e1c-a929-71acf31f1045" providerId="ADAL" clId="{535AA49D-8540-42C8-A04A-4C805639C07A}" dt="2021-06-18T20:55:52.890" v="7097" actId="478"/>
          <ac:picMkLst>
            <pc:docMk/>
            <pc:sldMk cId="801611695" sldId="370"/>
            <ac:picMk id="12" creationId="{B65E185A-468C-4014-AE11-AF8A9A0DF531}"/>
          </ac:picMkLst>
        </pc:picChg>
        <pc:picChg chg="mod">
          <ac:chgData name="cskinner@brandeis.edu" userId="bade4527-749b-4e1c-a929-71acf31f1045" providerId="ADAL" clId="{535AA49D-8540-42C8-A04A-4C805639C07A}" dt="2021-06-18T20:56:05.652" v="7099"/>
          <ac:picMkLst>
            <pc:docMk/>
            <pc:sldMk cId="801611695" sldId="370"/>
            <ac:picMk id="17" creationId="{43640669-A79B-44F4-8418-24515B38F7EF}"/>
          </ac:picMkLst>
        </pc:picChg>
        <pc:inkChg chg="mod">
          <ac:chgData name="cskinner@brandeis.edu" userId="bade4527-749b-4e1c-a929-71acf31f1045" providerId="ADAL" clId="{535AA49D-8540-42C8-A04A-4C805639C07A}" dt="2021-06-18T20:56:05.652" v="7099"/>
          <ac:inkMkLst>
            <pc:docMk/>
            <pc:sldMk cId="801611695" sldId="370"/>
            <ac:inkMk id="18" creationId="{E6D8E3E4-F7A4-4550-99CD-56E44CCD40D9}"/>
          </ac:inkMkLst>
        </pc:inkChg>
      </pc:sldChg>
      <pc:sldChg chg="add del">
        <pc:chgData name="cskinner@brandeis.edu" userId="bade4527-749b-4e1c-a929-71acf31f1045" providerId="ADAL" clId="{535AA49D-8540-42C8-A04A-4C805639C07A}" dt="2021-06-18T05:44:25.423" v="6548" actId="47"/>
        <pc:sldMkLst>
          <pc:docMk/>
          <pc:sldMk cId="4174565051" sldId="370"/>
        </pc:sldMkLst>
      </pc:sldChg>
      <pc:sldMasterChg chg="delSldLayout">
        <pc:chgData name="cskinner@brandeis.edu" userId="bade4527-749b-4e1c-a929-71acf31f1045" providerId="ADAL" clId="{535AA49D-8540-42C8-A04A-4C805639C07A}" dt="2021-06-18T04:26:05.215" v="2574" actId="2696"/>
        <pc:sldMasterMkLst>
          <pc:docMk/>
          <pc:sldMasterMk cId="1785134420" sldId="2147483720"/>
        </pc:sldMasterMkLst>
        <pc:sldLayoutChg chg="del">
          <pc:chgData name="cskinner@brandeis.edu" userId="bade4527-749b-4e1c-a929-71acf31f1045" providerId="ADAL" clId="{535AA49D-8540-42C8-A04A-4C805639C07A}" dt="2021-06-18T04:26:05.215" v="2574" actId="2696"/>
          <pc:sldLayoutMkLst>
            <pc:docMk/>
            <pc:sldMasterMk cId="1785134420" sldId="2147483720"/>
            <pc:sldLayoutMk cId="3707927336" sldId="214748373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B018AA-DEA7-448F-AE2F-C3D13A0F02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B87A71-96EB-4108-95A3-855A4C360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647F05-0506-494A-8060-3F395B947DF9}" type="datetimeFigureOut">
              <a:rPr lang="en-US" smtClean="0"/>
              <a:t>6/28/2021</a:t>
            </a:fld>
            <a:endParaRPr lang="en-US" dirty="0"/>
          </a:p>
        </p:txBody>
      </p:sp>
      <p:sp>
        <p:nvSpPr>
          <p:cNvPr id="4" name="Footer Placeholder 3">
            <a:extLst>
              <a:ext uri="{FF2B5EF4-FFF2-40B4-BE49-F238E27FC236}">
                <a16:creationId xmlns:a16="http://schemas.microsoft.com/office/drawing/2014/main" id="{9445591A-E83D-4F8A-B064-12B29D3154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AF2308-535F-471C-9423-3467454C92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61E857-36B8-43F1-9D87-FE508167BCE3}" type="slidenum">
              <a:rPr lang="en-US" smtClean="0"/>
              <a:t>‹#›</a:t>
            </a:fld>
            <a:endParaRPr lang="en-US" dirty="0"/>
          </a:p>
        </p:txBody>
      </p:sp>
    </p:spTree>
    <p:extLst>
      <p:ext uri="{BB962C8B-B14F-4D97-AF65-F5344CB8AC3E}">
        <p14:creationId xmlns:p14="http://schemas.microsoft.com/office/powerpoint/2010/main" val="14002314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8T04:42:07.358"/>
    </inkml:context>
    <inkml:brush xml:id="br0">
      <inkml:brushProperty name="width" value="0.35" units="cm"/>
      <inkml:brushProperty name="height" value="0.35" units="cm"/>
      <inkml:brushProperty name="color" value="#FFFFFF"/>
    </inkml:brush>
  </inkml:definitions>
  <inkml:trace contextRef="#ctx0" brushRef="#br0">536 323 4888 0 0,'0'0'256'0'0,"7"-1"2317"0"0,-5 0-2528 0 0,0-1 1 0 0,-1 0-1 0 0,0 1 0 0 0,1-1 1 0 0,-1 0-1 0 0,0 0 0 0 0,0 0 1 0 0,0-1-1 0 0,0 1 0 0 0,-1 0 1 0 0,1 0-1 0 0,0-1 0 0 0,-1 1 1 0 0,1 0-1 0 0,-1-1 0 0 0,1-1-45 0 0,1-5 191 0 0,-2 6-141 0 0,1 0 0 0 0,-1 0 0 0 0,0 0 0 0 0,0 0 0 0 0,0 1 0 0 0,0-1 0 0 0,0 0 0 0 0,-1 0 0 0 0,1 0 0 0 0,-1 0-1 0 0,1 1 1 0 0,-1-1 0 0 0,-1-1-50 0 0,1-1 355 0 0,1 0 0 0 0,-1 0 0 0 0,1 0 0 0 0,-1-1 0 0 0,2-2-355 0 0,-1 5 108 0 0,-13-6 49 0 0,11 8-135 0 0,1 0 0 0 0,-1 0 0 0 0,0-1 0 0 0,0 1 0 0 0,0 1 0 0 0,0-1 0 0 0,0 0 0 0 0,0 0 0 0 0,0 1 0 0 0,-1 0 0 0 0,1-1 0 0 0,0 1 0 0 0,0 0 0 0 0,0 0 0 0 0,0 0 0 0 0,0 1 0 0 0,0-1-22 0 0,-8 1 184 0 0,2 1 1 0 0,-1 0 0 0 0,-3 2-185 0 0,-39 15 375 0 0,1 3 0 0 0,-46 27-375 0 0,41-25 186 0 0,26-6 419 0 0,26-17-561 0 0,1 1 1 0 0,0 0-1 0 0,-1 0 0 0 0,1 0 0 0 0,0 0 0 0 0,1 0 0 0 0,-1 0 1 0 0,0 1-1 0 0,1-1 0 0 0,-2 3-44 0 0,2-4 75 0 0,1-1 6 0 0,0 0-6 0 0,1 0-72 0 0,0 0 0 0 0,0 0 0 0 0,-1 1 0 0 0,1-1 0 0 0,0 0 0 0 0,0 0 1 0 0,-1 1-1 0 0,1-1 0 0 0,0 0 0 0 0,-1 1 0 0 0,1-1 0 0 0,-1 1 0 0 0,0-1 0 0 0,1 1 1 0 0,0-1-1 0 0,-1 1-3 0 0,1 0 1 0 0,-1-1 0 0 0,1 1 0 0 0,0-1 0 0 0,0 1 0 0 0,-1-1 1 0 0,1 1-1 0 0,0-1 0 0 0,0 1 0 0 0,0-1 0 0 0,-1 0 0 0 0,1 1 1 0 0,0-1-1 0 0,0 0 0 0 0,0 0 0 0 0,0 0 0 0 0,0 1 0 0 0,0-1 0 0 0,0 0 1 0 0,0-1-2 0 0,20-3 0 0 0,-1-2 0 0 0,0 0 0 0 0,1-2 0 0 0,15-8 0 0 0,14-6 0 0 0,-7 5-40 0 0,-1-1 0 0 0,10-8 40 0 0,-44 21 72 0 0,1 2 0 0 0,-1-1 0 0 0,4 1-72 0 0,18-9 229 0 0,16-5 283 0 0,-44 17-503 0 0,0 2-12 0 0,12-7 173 0 0,-13 5-67 0 0,-1 0-13 0 0,0 0-8 0 0,0 0 3 0 0,0 0 23 0 0,0 0 11 0 0,0 0 1 0 0,0 0-4 0 0,0 0-18 0 0,0 0-9 0 0,0 0-1 0 0,-7 6 67 0 0,-12 4-50 0 0,13-7-85 0 0,-2 0 0 0 0,1 0 0 0 0,0-1 0 0 0,0-1 0 0 0,-1 1 0 0 0,1-2 0 0 0,-1 1-1 0 0,-1-1-19 0 0,-10-1 52 0 0,0-1-1 0 0,-7-2-51 0 0,-19-3 78 0 0,-8-1-14 0 0,37 5-30 0 0,0 1 0 0 0,1 0 0 0 0,0 2 0 0 0,-11 0-34 0 0,-23 3 0 0 0,25-1 0 0 0,-21 3 0 0 0,-11 0 272 0 0,52-5-249 0 0,-1 1-1 0 0,0 0 1 0 0,0 0-1 0 0,1 1 0 0 0,-1 0 1 0 0,0-1-1 0 0,1 2 1 0 0,0-1-1 0 0,0 1 0 0 0,-3 1-22 0 0,4-2-13 0 0,1 0-40 0 0,-2 2 61 0 0,3-3 93 0 0,1-1-1 0 0,3 3-54 0 0,-3-3-49 0 0,0 1 1 0 0,0-1 0 0 0,0 0 0 0 0,1 1 0 0 0,-1-1 0 0 0,0 0 0 0 0,0 0 0 0 0,1 1 0 0 0,-1-1 0 0 0,0 0 0 0 0,0 0 0 0 0,1 0 0 0 0,-1 1 0 0 0,0-1 0 0 0,1 0-1 0 0,-1 0 1 0 0,0 0 0 0 0,1 0 0 0 0,-1 0 0 0 0,0 0 0 0 0,1 1 0 0 0,-1-1 2 0 0,3-1-13 0 0,1 1-1 0 0,-1-1 0 0 0,0 0 1 0 0,0 0-1 0 0,1 0 1 0 0,-1 0-1 0 0,3-2 14 0 0,-3 2 3 0 0,-1-1 0 0 0,2 1-1 0 0,-1 0 1 0 0,0 0 0 0 0,0 0-1 0 0,0 1 1 0 0,2-1-3 0 0,11-4 116 0 0,-11 2-128 0 0,6-3-60 0 0,-10 5 72 0 0,1 0-1 0 0,-1 1 1 0 0,1-1 0 0 0,-2 0-1 0 0,1 1 1 0 0,1-1-1 0 0,-1 1 1 0 0,1-1-1 0 0,0 1 1 0 0,-1 0-1 0 0,1 0 1 0 0,-1 0 0 0 0,46-4-114 0 0,14 0 102 0 0,80 1-52 0 0,-130 3 64 0 0,0 0 0 0 0,-1-2 0 0 0,0 1 0 0 0,2-2 0 0 0,-2 0 0 0 0,2 0 0 0 0,19-5 0 0 0,15-2 0 0 0,17-4 72 0 0,-46 9-72 0 0,-12 4 0 0 0,0 0 0 0 0,-1 0 0 0 0,1-1 0 0 0,0 0 0 0 0,2-2 0 0 0,34-24 0 0 0,-25 12 0 0 0,-13 13 8 0 0,-1 1 0 0 0,1-1 0 0 0,0 0 0 0 0,0 0 0 0 0,0 0 0 0 0,0 0 0 0 0,-1-1 0 0 0,1-2-8 0 0,14-14 64 0 0,1-11-64 0 0,-17 30 0 0 0,1 0 0 0 0,-1 0 0 0 0,-1 0 0 0 0,2 1 0 0 0,-1-1 0 0 0,1 0 0 0 0,0 0 0 0 0,-1 1 0 0 0,1-1 0 0 0,-1 1 0 0 0,1 0 0 0 0,0-1 0 0 0,2 1 0 0 0,0-1 11 0 0,-3 1 48 0 0,-24 7 487 0 0,14-3-369 0 0,5-2-92 0 0,1 0 1 0 0,-1 0-1 0 0,1 0 1 0 0,-1 1-1 0 0,-2 1-85 0 0,-1-1 31 0 0,4-2-15 0 0,-1-1 0 0 0,-1 0-1 0 0,1 0 1 0 0,0 0 0 0 0,0-1-1 0 0,0 1 1 0 0,-1-1-16 0 0,3 0 7 0 0,-4 1-7 0 0,-1-4 0 0 0,5 3 0 0 0,0 0 0 0 0,0 0 0 0 0,0 0 0 0 0,0 0 0 0 0,0 0 0 0 0,0 1 0 0 0,0-1 0 0 0,0 1 0 0 0,-1 0 0 0 0,-6-3 0 0 0,7 2 0 0 0,-12 0 0 0 0,-29 1 0 0 0,39 0 0 0 0,0 0 0 0 0,0 0 0 0 0,0 1 0 0 0,0-1 0 0 0,0 1 0 0 0,0 1 0 0 0,-7 0 0 0 0,-8 3 22 0 0,7-2 2 0 0,0 0 1 0 0,0-2-1 0 0,0 1 0 0 0,0-2 1 0 0,0 1-1 0 0,0-2 0 0 0,-5-1-24 0 0,8 1 0 0 0,0-1 0 0 0,-1 1 0 0 0,1 1 0 0 0,0 0 0 0 0,0 0 0 0 0,0 1 0 0 0,0 1 0 0 0,0 0 0 0 0,-5 2 0 0 0,-25 9 0 0 0,34-11 0 0 0,-1-1 0 0 0,1 1 0 0 0,-1-1 0 0 0,0 0 0 0 0,0-1 0 0 0,1 0 0 0 0,-3 0 0 0 0,-1 0 0 0 0,-27-4 0 0 0,34 5 0 0 0,-15-4 0 0 0,-17-7 0 0 0,30 9 0 0 0,-1 0 0 0 0,2 1 0 0 0,-2 0 0 0 0,1 0 0 0 0,-1 0 0 0 0,-1 1 0 0 0,0-1 0 0 0,-20 3 0 0 0,-17-6 0 0 0,36 3 0 0 0,5 0 0 0 0,0-2 0 0 0,-16-3 0 0 0,14 4-116 0 0,-1 0 1 0 0,1 1-1 0 0,0-1 0 0 0,0 1 0 0 0,-1 0 0 0 0,0 0 116 0 0,-4 0-291 0 0,3 0-155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8T20:56:05.652"/>
    </inkml:context>
    <inkml:brush xml:id="br0">
      <inkml:brushProperty name="width" value="0.35" units="cm"/>
      <inkml:brushProperty name="height" value="0.35" units="cm"/>
      <inkml:brushProperty name="color" value="#FFFFFF"/>
    </inkml:brush>
  </inkml:definitions>
  <inkml:trace contextRef="#ctx0" brushRef="#br0">956 472 4888 0 0,'0'0'256'0'0,"12"-1"2317"0"0,-8-1-2528 0 0,-1-1 1 0 0,-1 0-1 0 0,-1 2 0 0 0,3-2 1 0 0,-2 0-1 0 0,-1 0 0 0 0,1 0 1 0 0,1-1-1 0 0,-1 1 0 0 0,-2 0 1 0 0,2 0-1 0 0,-1-1 0 0 0,-1 1 1 0 0,2 0-1 0 0,-2-2 0 0 0,2 0-45 0 0,1-9 191 0 0,-3 10-141 0 0,2 0 0 0 0,-2-1 0 0 0,0 1 0 0 0,0 0 0 0 0,0 1 0 0 0,0-2 0 0 0,0 1 0 0 0,-2-1 0 0 0,2 1 0 0 0,-1 0-1 0 0,1 1 1 0 0,-2-2 0 0 0,-2 0-50 0 0,3-3 355 0 0,1 1 0 0 0,-2 0 0 0 0,2-1 0 0 0,-2 0 0 0 0,4-4-355 0 0,-2 7 108 0 0,-24-8 49 0 0,21 12-135 0 0,1-1 0 0 0,-1 1 0 0 0,-1-2 0 0 0,-1 2 0 0 0,2 1 0 0 0,-1-2 0 0 0,1 1 0 0 0,0-1 0 0 0,-1 2 0 0 0,-1 0 0 0 0,2-1 0 0 0,-1 1 0 0 0,1 0 0 0 0,-2 0 0 0 0,2 0 0 0 0,-1 1 0 0 0,1-1-22 0 0,-14 2 184 0 0,1 1 1 0 0,1-1 0 0 0,-7 4-185 0 0,-68 22 375 0 0,0 4 0 0 0,-82 40-375 0 0,76-37 186 0 0,43-9 419 0 0,48-24-561 0 0,1 1 1 0 0,1 0-1 0 0,-2-1 0 0 0,2 1 0 0 0,-1 0 0 0 0,1 0 0 0 0,-1 0 1 0 0,1 2-1 0 0,1-3 0 0 0,-3 6-44 0 0,3-7 75 0 0,2-1 6 0 0,0 0-6 0 0,2 0-72 0 0,0 0 0 0 0,0 0 0 0 0,-2 2 0 0 0,1-2 0 0 0,1 0 0 0 0,0 0 1 0 0,-2 1-1 0 0,1-1 0 0 0,1 0 0 0 0,-2 2 0 0 0,2-2 0 0 0,-1 1 0 0 0,-1-1 0 0 0,2 2 1 0 0,0-2-1 0 0,-2 1-3 0 0,2 1 1 0 0,-2-2 0 0 0,1 1 0 0 0,1-1 0 0 0,0 1 0 0 0,-2-1 1 0 0,1 2-1 0 0,1-2 0 0 0,0 1 0 0 0,-1-1 0 0 0,-1 0 0 0 0,2 2 1 0 0,0-2-1 0 0,0 0 0 0 0,-1 0 0 0 0,1 0 0 0 0,0 1 0 0 0,-1-1 0 0 0,1 0 1 0 0,0-1-2 0 0,35-5 0 0 0,0-3 0 0 0,-1 0 0 0 0,0-2 0 0 0,28-13 0 0 0,26-8 0 0 0,-13 7-40 0 0,-2-1 0 0 0,18-12 40 0 0,-79 31 72 0 0,1 2 0 0 0,0-1 0 0 0,6 2-72 0 0,33-13 229 0 0,27-8 283 0 0,-77 25-503 0 0,-1 3-12 0 0,23-11 173 0 0,-25 8-67 0 0,-1 0-13 0 0,0 0-8 0 0,0 0 3 0 0,0 0 23 0 0,0 0 11 0 0,0 0 1 0 0,0 0-4 0 0,0 0-18 0 0,0 0-9 0 0,0 0-1 0 0,-11 9 67 0 0,-23 6-50 0 0,22-11-85 0 0,-2 0 0 0 0,2 1 0 0 0,-1-2 0 0 0,1-2 0 0 0,-2 2 0 0 0,1-3 0 0 0,-1 2-1 0 0,-3-2-19 0 0,-15-2 52 0 0,-2-1-1 0 0,-14-3-51 0 0,-32-4 78 0 0,-15-2-14 0 0,68 8-30 0 0,-2 1 0 0 0,2 0 0 0 0,0 3 0 0 0,-19 0-34 0 0,-41 5 0 0 0,45-2 0 0 0,-40 4 0 0 0,-16 0 272 0 0,89-7-249 0 0,1 2-1 0 0,-1-1 1 0 0,1 1-1 0 0,-1 0 0 0 0,1 1 1 0 0,-1-1-1 0 0,3 2 1 0 0,-3-1-1 0 0,2 2 0 0 0,-5 0-22 0 0,7-2-13 0 0,2 0-40 0 0,-6 3 61 0 0,8-4 93 0 0,1-2-1 0 0,6 4-54 0 0,-6-4-49 0 0,0 1 1 0 0,0-1 0 0 0,0 0 0 0 0,2 2 0 0 0,-2-2 0 0 0,0 0 0 0 0,0 0 0 0 0,2 1 0 0 0,-2-1 0 0 0,0 0 0 0 0,0 0 0 0 0,2 0 0 0 0,-2 2 0 0 0,0-2 0 0 0,1 0-1 0 0,-1 0 1 0 0,0 0 0 0 0,2 0 0 0 0,-2 0 0 0 0,0 0 0 0 0,2 1 0 0 0,-2-1 2 0 0,5-1-13 0 0,2 1-1 0 0,-2-2 0 0 0,1 1 1 0 0,0-1-1 0 0,0 1 1 0 0,-1-1-1 0 0,6-2 14 0 0,-6 3 3 0 0,0-2 0 0 0,2 1-1 0 0,-2 1 1 0 0,0-1 0 0 0,0 1-1 0 0,0 1 1 0 0,5-2-3 0 0,17-5 116 0 0,-16 3-128 0 0,7-5-60 0 0,-16 7 72 0 0,1 1-1 0 0,-1 1 1 0 0,1-1 0 0 0,-1-1-1 0 0,0 2 1 0 0,1-1-1 0 0,-1 1 1 0 0,1-2-1 0 0,1 2 1 0 0,-3 0-1 0 0,3 0 1 0 0,-3 0 0 0 0,83-6-114 0 0,24 0 102 0 0,144 2-52 0 0,-232 4 64 0 0,-1 0 0 0 0,0-3 0 0 0,-1 2 0 0 0,3-4 0 0 0,-3 1 0 0 0,3 0 0 0 0,35-8 0 0 0,25-3 0 0 0,31-5 72 0 0,-81 12-72 0 0,-22 7 0 0 0,-1 0 0 0 0,1-1 0 0 0,-1-1 0 0 0,1 0 0 0 0,4-3 0 0 0,58-35 0 0 0,-42 18 0 0 0,-24 19 8 0 0,1 1 0 0 0,-1-2 0 0 0,0 1 0 0 0,0 0 0 0 0,0-1 0 0 0,0 1 0 0 0,-2-2 0 0 0,4-3-8 0 0,22-20 64 0 0,3-16-64 0 0,-30 43 0 0 0,1 1 0 0 0,-1-1 0 0 0,0 1 0 0 0,1 1 0 0 0,-1-2 0 0 0,1 1 0 0 0,1-1 0 0 0,-3 2 0 0 0,3-1 0 0 0,-2 1 0 0 0,1 0 0 0 0,0-2 0 0 0,4 2 0 0 0,2-1 11 0 0,-8 1 48 0 0,-41 10 487 0 0,23-4-369 0 0,10-3-92 0 0,2 0 1 0 0,-2 0-1 0 0,0 0 1 0 0,0 1-1 0 0,-3 2-85 0 0,-2-2 31 0 0,5-2-15 0 0,1-2 0 0 0,-3 0-1 0 0,2 0 1 0 0,1 0 0 0 0,-3-2-1 0 0,2 2 1 0 0,-1-1-16 0 0,4-1 7 0 0,-8 2-7 0 0,1-5 0 0 0,7 3 0 0 0,1 1 0 0 0,-1-1 0 0 0,1 1 0 0 0,0-1 0 0 0,-1 1 0 0 0,-1 1 0 0 0,2-2 0 0 0,-1 2 0 0 0,-1 0 0 0 0,-10-4 0 0 0,11 3 0 0 0,-21-1 0 0 0,-51 2 0 0 0,69 0 0 0 0,-2 0 0 0 0,2 0 0 0 0,1 2 0 0 0,-1-2 0 0 0,0 1 0 0 0,-1 2 0 0 0,-11 0 0 0 0,-15 4 22 0 0,12-2 2 0 0,1-1 1 0 0,-1-3-1 0 0,2 2 0 0 0,-2-3 1 0 0,0 2-1 0 0,1-4 0 0 0,-9-1-24 0 0,13 2 0 0 0,2-2 0 0 0,-2 2 0 0 0,0 1 0 0 0,1 0 0 0 0,-1 0 0 0 0,2 1 0 0 0,-2 2 0 0 0,2 0 0 0 0,-11 3 0 0 0,-43 13 0 0 0,60-16 0 0 0,-1-2 0 0 0,0 2 0 0 0,0-2 0 0 0,-1 1 0 0 0,1-2 0 0 0,0 0 0 0 0,-4 0 0 0 0,-3 0 0 0 0,-45-6 0 0 0,58 8 0 0 0,-26-7 0 0 0,-32-9 0 0 0,56 12 0 0 0,-3 1 0 0 0,2 1 0 0 0,-1 0 0 0 0,1 0 0 0 0,-1 0 0 0 0,-4 1 0 0 0,2-1 0 0 0,-36 4 0 0 0,-31-8 0 0 0,64 4 0 0 0,9 0 0 0 0,1-3 0 0 0,-29-4 0 0 0,25 5-116 0 0,-2 1 1 0 0,2 1-1 0 0,-1-2 0 0 0,1 2 0 0 0,-1 0 0 0 0,-1 0 116 0 0,-8 0-291 0 0,7 0-155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01T20:00:04.502"/>
    </inkml:context>
    <inkml:brush xml:id="br0">
      <inkml:brushProperty name="width" value="0.35" units="cm"/>
      <inkml:brushProperty name="height" value="0.35" units="cm"/>
      <inkml:brushProperty name="color" value="#FFFFFF"/>
    </inkml:brush>
  </inkml:definitions>
  <inkml:trace contextRef="#ctx0" brushRef="#br0">563 323 4888 0 0,'0'0'256'0'0,"7"-1"2317"0"0,-5 0-2528 0 0,0-1 1 0 0,-1 0-1 0 0,0 1 0 0 0,1-1 1 0 0,-1 0-1 0 0,0 0 0 0 0,0 0 1 0 0,1-1-1 0 0,-1 1 0 0 0,-1 0 1 0 0,1 0-1 0 0,0-1 0 0 0,-1 1 1 0 0,1 0-1 0 0,-1-1 0 0 0,1-1-45 0 0,1-5 191 0 0,-2 6-141 0 0,1 0 0 0 0,-1 0 0 0 0,0 0 0 0 0,0 0 0 0 0,0 1 0 0 0,0-1 0 0 0,0 0 0 0 0,-1 0 0 0 0,1 0 0 0 0,-1 0-1 0 0,1 1 1 0 0,-1-1 0 0 0,-1-1-50 0 0,1-1 355 0 0,1 0 0 0 0,-1 0 0 0 0,1 0 0 0 0,-1-1 0 0 0,2-2-355 0 0,-1 5 108 0 0,-14-6 49 0 0,12 8-135 0 0,1 0 0 0 0,-1 0 0 0 0,0-1 0 0 0,-1 1 0 0 0,1 1 0 0 0,0-1 0 0 0,0 0 0 0 0,0 0 0 0 0,0 1 0 0 0,-1 0 0 0 0,1-1 0 0 0,0 1 0 0 0,0 0 0 0 0,-1 0 0 0 0,1 0 0 0 0,0 1 0 0 0,0-1-22 0 0,-8 1 184 0 0,1 1 1 0 0,0 0 0 0 0,-4 2-185 0 0,-40 15 375 0 0,0 3 0 0 0,-48 27-375 0 0,44-25 186 0 0,26-6 419 0 0,28-17-561 0 0,1 1 1 0 0,0 0-1 0 0,-1 0 0 0 0,1 0 0 0 0,0 0 0 0 0,0 0 0 0 0,0 0 1 0 0,0 1-1 0 0,1-1 0 0 0,-2 3-44 0 0,2-4 75 0 0,1-1 6 0 0,0 0-6 0 0,1 0-72 0 0,0 0 0 0 0,0 0 0 0 0,-1 1 0 0 0,1-1 0 0 0,0 0 0 0 0,0 0 1 0 0,-1 1-1 0 0,1-1 0 0 0,0 0 0 0 0,-1 1 0 0 0,1-1 0 0 0,0 1 0 0 0,-1-1 0 0 0,1 1 1 0 0,0-1-1 0 0,-1 1-3 0 0,1 0 1 0 0,-1-1 0 0 0,1 1 0 0 0,0-1 0 0 0,0 1 0 0 0,-1-1 1 0 0,1 1-1 0 0,0-1 0 0 0,0 1 0 0 0,0-1 0 0 0,-1 0 0 0 0,1 1 1 0 0,0-1-1 0 0,0 0 0 0 0,0 0 0 0 0,0 0 0 0 0,0 1 0 0 0,0-1 0 0 0,0 0 1 0 0,0-1-2 0 0,21-3 0 0 0,0-2 0 0 0,-1 0 0 0 0,0-2 0 0 0,17-8 0 0 0,15-6 0 0 0,-8 5-40 0 0,-1-1 0 0 0,11-8 40 0 0,-47 21 72 0 0,1 2 0 0 0,0-1 0 0 0,3 1-72 0 0,20-9 229 0 0,16-5 283 0 0,-46 17-503 0 0,0 2-12 0 0,13-7 173 0 0,-14 5-67 0 0,-1 0-13 0 0,0 0-8 0 0,0 0 3 0 0,0 0 23 0 0,0 0 11 0 0,0 0 1 0 0,0 0-4 0 0,0 0-18 0 0,0 0-9 0 0,0 0-1 0 0,-7 6 67 0 0,-13 4-50 0 0,13-7-85 0 0,-1 0 0 0 0,1 0 0 0 0,-1-1 0 0 0,1-1 0 0 0,-1 1 0 0 0,0-2 0 0 0,0 1-1 0 0,-2-1-19 0 0,-9-1 52 0 0,-1-1-1 0 0,-8-2-51 0 0,-19-3 78 0 0,-9-1-14 0 0,40 5-30 0 0,-1 1 0 0 0,1 0 0 0 0,0 2 0 0 0,-11 0-34 0 0,-24 3 0 0 0,26-1 0 0 0,-23 3 0 0 0,-10 0 272 0 0,53-5-249 0 0,0 1-1 0 0,0 0 1 0 0,0 0-1 0 0,0 1 0 0 0,0 0 1 0 0,0-1-1 0 0,1 2 1 0 0,-1-1-1 0 0,1 1 0 0 0,-3 1-22 0 0,4-2-13 0 0,1 0-40 0 0,-3 2 61 0 0,4-3 93 0 0,1-1-1 0 0,4 3-54 0 0,-4-3-49 0 0,0 1 1 0 0,0-1 0 0 0,0 0 0 0 0,1 1 0 0 0,-1-1 0 0 0,0 0 0 0 0,0 0 0 0 0,1 1 0 0 0,-1-1 0 0 0,0 0 0 0 0,0 0 0 0 0,1 0 0 0 0,-1 1 0 0 0,0-1 0 0 0,1 0-1 0 0,-1 0 1 0 0,0 0 0 0 0,1 0 0 0 0,-1 0 0 0 0,0 0 0 0 0,1 1 0 0 0,-1-1 2 0 0,3-1-13 0 0,1 1-1 0 0,-1-1 0 0 0,1 0 1 0 0,-1 0-1 0 0,1 0 1 0 0,-1 0-1 0 0,3-2 14 0 0,-3 2 3 0 0,0-1 0 0 0,1 1-1 0 0,-1 0 1 0 0,0 0 0 0 0,0 0-1 0 0,0 1 1 0 0,3-1-3 0 0,10-4 116 0 0,-10 2-128 0 0,5-3-60 0 0,-10 5 72 0 0,1 0-1 0 0,-1 1 1 0 0,1-1 0 0 0,-1 0-1 0 0,0 1 1 0 0,1-1-1 0 0,-1 1 1 0 0,1-1-1 0 0,0 1 1 0 0,-1 0-1 0 0,1 0 1 0 0,-1 0 0 0 0,48-4-114 0 0,15 0 102 0 0,84 1-52 0 0,-136 3 64 0 0,-1 0 0 0 0,0-2 0 0 0,0 1 0 0 0,1-2 0 0 0,-1 0 0 0 0,1 0 0 0 0,21-5 0 0 0,15-2 0 0 0,18-4 72 0 0,-48 9-72 0 0,-13 4 0 0 0,0 0 0 0 0,0 0 0 0 0,0-1 0 0 0,0 0 0 0 0,3-2 0 0 0,34-24 0 0 0,-25 12 0 0 0,-14 13 8 0 0,0 1 0 0 0,0-1 0 0 0,0 0 0 0 0,0 0 0 0 0,0 0 0 0 0,0 0 0 0 0,-1-1 0 0 0,2-2-8 0 0,13-14 64 0 0,2-11-64 0 0,-18 30 0 0 0,1 0 0 0 0,-1 0 0 0 0,0 0 0 0 0,1 1 0 0 0,-1-1 0 0 0,1 0 0 0 0,0 0 0 0 0,-1 1 0 0 0,1-1 0 0 0,-1 1 0 0 0,1 0 0 0 0,0-1 0 0 0,2 1 0 0 0,1-1 11 0 0,-4 1 48 0 0,-25 7 487 0 0,14-3-369 0 0,6-2-92 0 0,1 0 1 0 0,-1 0-1 0 0,0 0 1 0 0,0 1-1 0 0,-2 1-85 0 0,-1-1 31 0 0,3-2-15 0 0,0-1 0 0 0,-1 0-1 0 0,1 0 1 0 0,0 0 0 0 0,-1-1-1 0 0,1 1 1 0 0,-1-1-16 0 0,3 0 7 0 0,-5 1-7 0 0,0-4 0 0 0,5 3 0 0 0,0 0 0 0 0,0 0 0 0 0,0 0 0 0 0,0 0 0 0 0,0 0 0 0 0,-1 1 0 0 0,1-1 0 0 0,0 1 0 0 0,-1 0 0 0 0,-6-3 0 0 0,7 2 0 0 0,-13 0 0 0 0,-30 1 0 0 0,41 0 0 0 0,-1 0 0 0 0,1 0 0 0 0,0 1 0 0 0,0-1 0 0 0,0 1 0 0 0,-1 1 0 0 0,-6 0 0 0 0,-9 3 22 0 0,7-2 2 0 0,1 0 1 0 0,-1-2-1 0 0,1 1 0 0 0,-1-2 1 0 0,0 1-1 0 0,1-2 0 0 0,-6-1-24 0 0,8 1 0 0 0,1-1 0 0 0,-1 1 0 0 0,0 1 0 0 0,1 0 0 0 0,-1 0 0 0 0,1 1 0 0 0,-1 1 0 0 0,1 0 0 0 0,-6 2 0 0 0,-26 9 0 0 0,36-11 0 0 0,-1-1 0 0 0,0 1 0 0 0,0-1 0 0 0,0 0 0 0 0,0-1 0 0 0,0 0 0 0 0,-2 0 0 0 0,-2 0 0 0 0,-27-4 0 0 0,35 5 0 0 0,-16-4 0 0 0,-18-7 0 0 0,32 9 0 0 0,-1 0 0 0 0,1 1 0 0 0,-1 0 0 0 0,1 0 0 0 0,-1 0 0 0 0,-2 1 0 0 0,1-1 0 0 0,-21 3 0 0 0,-18-6 0 0 0,37 3 0 0 0,6 0 0 0 0,0-2 0 0 0,-17-3 0 0 0,15 4-116 0 0,-1 0 1 0 0,1 1-1 0 0,-1-1 0 0 0,1 1 0 0 0,-1 0 0 0 0,0 0 116 0 0,-5 0-291 0 0,4 0-155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18T05:19:55.105"/>
    </inkml:context>
    <inkml:brush xml:id="br0">
      <inkml:brushProperty name="width" value="0.35" units="cm"/>
      <inkml:brushProperty name="height" value="0.35" units="cm"/>
      <inkml:brushProperty name="color" value="#FFFFFF"/>
    </inkml:brush>
  </inkml:definitions>
  <inkml:trace contextRef="#ctx0" brushRef="#br0">563 323 4888 0 0,'0'0'256'0'0,"7"-1"2317"0"0,-5 0-2528 0 0,0-1 1 0 0,-1 0-1 0 0,0 1 0 0 0,1-1 1 0 0,-1 0-1 0 0,0 0 0 0 0,0 0 1 0 0,1-1-1 0 0,-1 1 0 0 0,-1 0 1 0 0,1 0-1 0 0,0-1 0 0 0,-1 1 1 0 0,1 0-1 0 0,-1-1 0 0 0,1-1-45 0 0,1-5 191 0 0,-2 6-141 0 0,1 0 0 0 0,-1 0 0 0 0,0 0 0 0 0,0 0 0 0 0,0 1 0 0 0,0-1 0 0 0,0 0 0 0 0,-1 0 0 0 0,1 0 0 0 0,-1 0-1 0 0,1 1 1 0 0,-1-1 0 0 0,-1-1-50 0 0,1-1 355 0 0,1 0 0 0 0,-1 0 0 0 0,1 0 0 0 0,-1-1 0 0 0,2-2-355 0 0,-1 5 108 0 0,-14-6 49 0 0,12 8-135 0 0,1 0 0 0 0,-1 0 0 0 0,0-1 0 0 0,-1 1 0 0 0,1 1 0 0 0,0-1 0 0 0,0 0 0 0 0,0 0 0 0 0,0 1 0 0 0,-1 0 0 0 0,1-1 0 0 0,0 1 0 0 0,0 0 0 0 0,-1 0 0 0 0,1 0 0 0 0,0 1 0 0 0,0-1-22 0 0,-8 1 184 0 0,1 1 1 0 0,0 0 0 0 0,-4 2-185 0 0,-40 15 375 0 0,0 3 0 0 0,-48 27-375 0 0,44-25 186 0 0,26-6 419 0 0,28-17-561 0 0,1 1 1 0 0,0 0-1 0 0,-1 0 0 0 0,1 0 0 0 0,0 0 0 0 0,0 0 0 0 0,0 0 1 0 0,0 1-1 0 0,1-1 0 0 0,-2 3-44 0 0,2-4 75 0 0,1-1 6 0 0,0 0-6 0 0,1 0-72 0 0,0 0 0 0 0,0 0 0 0 0,-1 1 0 0 0,1-1 0 0 0,0 0 0 0 0,0 0 1 0 0,-1 1-1 0 0,1-1 0 0 0,0 0 0 0 0,-1 1 0 0 0,1-1 0 0 0,0 1 0 0 0,-1-1 0 0 0,1 1 1 0 0,0-1-1 0 0,-1 1-3 0 0,1 0 1 0 0,-1-1 0 0 0,1 1 0 0 0,0-1 0 0 0,0 1 0 0 0,-1-1 1 0 0,1 1-1 0 0,0-1 0 0 0,0 1 0 0 0,0-1 0 0 0,-1 0 0 0 0,1 1 1 0 0,0-1-1 0 0,0 0 0 0 0,0 0 0 0 0,0 0 0 0 0,0 1 0 0 0,0-1 0 0 0,0 0 1 0 0,0-1-2 0 0,21-3 0 0 0,0-2 0 0 0,-1 0 0 0 0,0-2 0 0 0,17-8 0 0 0,15-6 0 0 0,-8 5-40 0 0,-1-1 0 0 0,11-8 40 0 0,-47 21 72 0 0,1 2 0 0 0,0-1 0 0 0,3 1-72 0 0,20-9 229 0 0,16-5 283 0 0,-46 17-503 0 0,0 2-12 0 0,13-7 173 0 0,-14 5-67 0 0,-1 0-13 0 0,0 0-8 0 0,0 0 3 0 0,0 0 23 0 0,0 0 11 0 0,0 0 1 0 0,0 0-4 0 0,0 0-18 0 0,0 0-9 0 0,0 0-1 0 0,-7 6 67 0 0,-13 4-50 0 0,13-7-85 0 0,-1 0 0 0 0,1 0 0 0 0,-1-1 0 0 0,1-1 0 0 0,-1 1 0 0 0,0-2 0 0 0,0 1-1 0 0,-2-1-19 0 0,-9-1 52 0 0,-1-1-1 0 0,-8-2-51 0 0,-19-3 78 0 0,-9-1-14 0 0,40 5-30 0 0,-1 1 0 0 0,1 0 0 0 0,0 2 0 0 0,-11 0-34 0 0,-24 3 0 0 0,26-1 0 0 0,-23 3 0 0 0,-10 0 272 0 0,53-5-249 0 0,0 1-1 0 0,0 0 1 0 0,0 0-1 0 0,0 1 0 0 0,0 0 1 0 0,0-1-1 0 0,1 2 1 0 0,-1-1-1 0 0,1 1 0 0 0,-3 1-22 0 0,4-2-13 0 0,1 0-40 0 0,-3 2 61 0 0,4-3 93 0 0,1-1-1 0 0,4 3-54 0 0,-4-3-49 0 0,0 1 1 0 0,0-1 0 0 0,0 0 0 0 0,1 1 0 0 0,-1-1 0 0 0,0 0 0 0 0,0 0 0 0 0,1 1 0 0 0,-1-1 0 0 0,0 0 0 0 0,0 0 0 0 0,1 0 0 0 0,-1 1 0 0 0,0-1 0 0 0,1 0-1 0 0,-1 0 1 0 0,0 0 0 0 0,1 0 0 0 0,-1 0 0 0 0,0 0 0 0 0,1 1 0 0 0,-1-1 2 0 0,3-1-13 0 0,1 1-1 0 0,-1-1 0 0 0,1 0 1 0 0,-1 0-1 0 0,1 0 1 0 0,-1 0-1 0 0,3-2 14 0 0,-3 2 3 0 0,0-1 0 0 0,1 1-1 0 0,-1 0 1 0 0,0 0 0 0 0,0 0-1 0 0,0 1 1 0 0,3-1-3 0 0,10-4 116 0 0,-10 2-128 0 0,5-3-60 0 0,-10 5 72 0 0,1 0-1 0 0,-1 1 1 0 0,1-1 0 0 0,-1 0-1 0 0,0 1 1 0 0,1-1-1 0 0,-1 1 1 0 0,1-1-1 0 0,0 1 1 0 0,-1 0-1 0 0,1 0 1 0 0,-1 0 0 0 0,48-4-114 0 0,15 0 102 0 0,84 1-52 0 0,-136 3 64 0 0,-1 0 0 0 0,0-2 0 0 0,0 1 0 0 0,1-2 0 0 0,-1 0 0 0 0,1 0 0 0 0,21-5 0 0 0,15-2 0 0 0,18-4 72 0 0,-48 9-72 0 0,-13 4 0 0 0,0 0 0 0 0,0 0 0 0 0,0-1 0 0 0,0 0 0 0 0,3-2 0 0 0,34-24 0 0 0,-25 12 0 0 0,-14 13 8 0 0,0 1 0 0 0,0-1 0 0 0,0 0 0 0 0,0 0 0 0 0,0 0 0 0 0,0 0 0 0 0,-1-1 0 0 0,2-2-8 0 0,13-14 64 0 0,2-11-64 0 0,-18 30 0 0 0,1 0 0 0 0,-1 0 0 0 0,0 0 0 0 0,1 1 0 0 0,-1-1 0 0 0,1 0 0 0 0,0 0 0 0 0,-1 1 0 0 0,1-1 0 0 0,-1 1 0 0 0,1 0 0 0 0,0-1 0 0 0,2 1 0 0 0,1-1 11 0 0,-4 1 48 0 0,-25 7 487 0 0,14-3-369 0 0,6-2-92 0 0,1 0 1 0 0,-1 0-1 0 0,0 0 1 0 0,0 1-1 0 0,-2 1-85 0 0,-1-1 31 0 0,3-2-15 0 0,0-1 0 0 0,-1 0-1 0 0,1 0 1 0 0,0 0 0 0 0,-1-1-1 0 0,1 1 1 0 0,-1-1-16 0 0,3 0 7 0 0,-5 1-7 0 0,0-4 0 0 0,5 3 0 0 0,0 0 0 0 0,0 0 0 0 0,0 0 0 0 0,0 0 0 0 0,0 0 0 0 0,-1 1 0 0 0,1-1 0 0 0,0 1 0 0 0,-1 0 0 0 0,-6-3 0 0 0,7 2 0 0 0,-13 0 0 0 0,-30 1 0 0 0,41 0 0 0 0,-1 0 0 0 0,1 0 0 0 0,0 1 0 0 0,0-1 0 0 0,0 1 0 0 0,-1 1 0 0 0,-6 0 0 0 0,-9 3 22 0 0,7-2 2 0 0,1 0 1 0 0,-1-2-1 0 0,1 1 0 0 0,-1-2 1 0 0,0 1-1 0 0,1-2 0 0 0,-6-1-24 0 0,8 1 0 0 0,1-1 0 0 0,-1 1 0 0 0,0 1 0 0 0,1 0 0 0 0,-1 0 0 0 0,1 1 0 0 0,-1 1 0 0 0,1 0 0 0 0,-6 2 0 0 0,-26 9 0 0 0,36-11 0 0 0,-1-1 0 0 0,0 1 0 0 0,0-1 0 0 0,0 0 0 0 0,0-1 0 0 0,0 0 0 0 0,-2 0 0 0 0,-2 0 0 0 0,-27-4 0 0 0,35 5 0 0 0,-16-4 0 0 0,-18-7 0 0 0,32 9 0 0 0,-1 0 0 0 0,1 1 0 0 0,-1 0 0 0 0,1 0 0 0 0,-1 0 0 0 0,-2 1 0 0 0,1-1 0 0 0,-21 3 0 0 0,-18-6 0 0 0,37 3 0 0 0,6 0 0 0 0,0-2 0 0 0,-17-3 0 0 0,15 4-116 0 0,-1 0 1 0 0,1 1-1 0 0,-1-1 0 0 0,1 1 0 0 0,-1 0 0 0 0,0 0 116 0 0,-5 0-291 0 0,4 0-155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C0A13-3F3D-45D4-B17C-1E0ACF36A6FB}" type="datetimeFigureOut">
              <a:rPr lang="en-US" smtClean="0"/>
              <a:t>6/28/2021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AAAB6-A2C6-4A85-A3A1-98EFBA61C967}" type="slidenum">
              <a:rPr lang="en-US" smtClean="0"/>
              <a:t>‹#›</a:t>
            </a:fld>
            <a:endParaRPr lang="en-US" dirty="0"/>
          </a:p>
        </p:txBody>
      </p:sp>
    </p:spTree>
    <p:extLst>
      <p:ext uri="{BB962C8B-B14F-4D97-AF65-F5344CB8AC3E}">
        <p14:creationId xmlns:p14="http://schemas.microsoft.com/office/powerpoint/2010/main" val="207675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AA36B1-75F6-458C-B388-8BC01E9857C8}" type="slidenum">
              <a:rPr lang="en-US" smtClean="0"/>
              <a:t>1</a:t>
            </a:fld>
            <a:endParaRPr lang="en-US" dirty="0"/>
          </a:p>
        </p:txBody>
      </p:sp>
    </p:spTree>
    <p:extLst>
      <p:ext uri="{BB962C8B-B14F-4D97-AF65-F5344CB8AC3E}">
        <p14:creationId xmlns:p14="http://schemas.microsoft.com/office/powerpoint/2010/main" val="27032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Coded our observation notes into a similar general/on average positive or negative association given the following characteristics. </a:t>
            </a:r>
          </a:p>
          <a:p>
            <a:endParaRPr lang="en-US" dirty="0"/>
          </a:p>
          <a:p>
            <a:r>
              <a:rPr lang="en-US" dirty="0"/>
              <a:t>Did they use surfaces, did they assume an active posture (leaning forward/in indicating interest), were they comfortable for longer periods of time or did they fidget and have to move around to get comfortable, did they appear to have and/or use the mobility of the furniture, and then at the end of the classes we asked students for feedback about what spaces they liked and didn’t like. </a:t>
            </a:r>
          </a:p>
          <a:p>
            <a:endParaRPr lang="en-US" dirty="0"/>
          </a:p>
          <a:p>
            <a:r>
              <a:rPr lang="en-US" dirty="0"/>
              <a:t>Overall, students liked space C (green chairs) the most and the tall tables the least. It appeared from observations that students got the most support out of space C (green chairs) and least out of space D (lounge chairs) which aligns with our interview and survey findings. Interestingly, some students really loved the lounge chairs, but they were in the minority.</a:t>
            </a:r>
          </a:p>
          <a:p>
            <a:endParaRPr lang="en-US" dirty="0"/>
          </a:p>
          <a:p>
            <a:r>
              <a:rPr lang="en-US" dirty="0"/>
              <a:t>The spaces overall would have benefitted from more mobility, more long-term comfort, and better/bigger surfaces.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6EC7A-02AC-4AAA-A5E1-3D812636A8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581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Haworth Spaces appear to support group work and conversation well. </a:t>
            </a:r>
          </a:p>
          <a:p>
            <a:pPr marL="285750" indent="-285750">
              <a:buFont typeface="Arial" panose="020B0604020202020204" pitchFamily="34" charset="0"/>
              <a:buChar char="•"/>
            </a:pPr>
            <a:r>
              <a:rPr lang="en-US" sz="1600" dirty="0"/>
              <a:t>Task type (brainstorming, problem-solving, listening, talking, etc.) seemed to be driven more by groups themselves and the activities at hand than furniture</a:t>
            </a:r>
          </a:p>
          <a:p>
            <a:pPr marL="285750" indent="-285750">
              <a:buFont typeface="Arial" panose="020B0604020202020204" pitchFamily="34" charset="0"/>
              <a:buChar char="•"/>
            </a:pPr>
            <a:r>
              <a:rPr lang="en-US" sz="1600" dirty="0"/>
              <a:t>Students fidget and have a hard time paying attention in the lounge seating</a:t>
            </a:r>
          </a:p>
          <a:p>
            <a:endParaRPr lang="en-US" sz="1600" dirty="0"/>
          </a:p>
          <a:p>
            <a:r>
              <a:rPr lang="en-US" sz="1600" dirty="0"/>
              <a:t>Students (and professors) are opinionated about the spaces and furniture.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Some refuse to sit certain places, others “claim” certain spots</a:t>
            </a:r>
          </a:p>
          <a:p>
            <a:endParaRPr lang="en-US" sz="1600" dirty="0"/>
          </a:p>
          <a:p>
            <a:r>
              <a:rPr lang="en-US" sz="1600" dirty="0"/>
              <a:t>Students value mobility and flexibility, but didn’t seem to use it much. </a:t>
            </a:r>
          </a:p>
          <a:p>
            <a:pPr marL="517525" lvl="1" indent="-285750"/>
            <a:r>
              <a:rPr lang="en-US" sz="1600" dirty="0"/>
              <a:t>Could be COVID-related, convention set in the classroom before our observations</a:t>
            </a:r>
          </a:p>
          <a:p>
            <a:pPr marL="517525" lvl="1" indent="-285750"/>
            <a:r>
              <a:rPr lang="en-US" sz="1600" dirty="0"/>
              <a:t>Only would move a little to huddle in groups</a:t>
            </a:r>
          </a:p>
          <a:p>
            <a:pPr marL="517525" lvl="1" indent="-285750"/>
            <a:r>
              <a:rPr lang="en-US" sz="1600" dirty="0"/>
              <a:t>Exception – Space E, students would pull seats from other spaces into Space E</a:t>
            </a:r>
          </a:p>
          <a:p>
            <a:endParaRPr lang="en-US" sz="1600" dirty="0"/>
          </a:p>
          <a:p>
            <a:r>
              <a:rPr lang="en-US" sz="1600" dirty="0"/>
              <a:t>Spaces seem to allow for professor “pollination” well. </a:t>
            </a:r>
          </a:p>
          <a:p>
            <a:endParaRPr lang="en-US" sz="1600" dirty="0"/>
          </a:p>
          <a:p>
            <a:r>
              <a:rPr lang="en-US" sz="1600" dirty="0"/>
              <a:t>Students didn’t use the tech to its fullest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Students didn’t touch the BS screens to use them, worked from their own computers (COVID)</a:t>
            </a:r>
          </a:p>
          <a:p>
            <a:endParaRPr lang="en-US" sz="1600" dirty="0"/>
          </a:p>
          <a:p>
            <a:pPr marL="285750" indent="-285750">
              <a:buFont typeface="Arial" panose="020B0604020202020204" pitchFamily="34" charset="0"/>
              <a:buChar char="•"/>
            </a:pPr>
            <a:endParaRPr lang="en-US" sz="1600" dirty="0"/>
          </a:p>
          <a:p>
            <a:endParaRPr lang="en-US" dirty="0"/>
          </a:p>
        </p:txBody>
      </p:sp>
      <p:sp>
        <p:nvSpPr>
          <p:cNvPr id="4" name="Slide Number Placeholder 3"/>
          <p:cNvSpPr>
            <a:spLocks noGrp="1"/>
          </p:cNvSpPr>
          <p:nvPr>
            <p:ph type="sldNum" sz="quarter" idx="5"/>
          </p:nvPr>
        </p:nvSpPr>
        <p:spPr/>
        <p:txBody>
          <a:bodyPr/>
          <a:lstStyle/>
          <a:p>
            <a:fld id="{2306EC7A-02AC-4AAA-A5E1-3D812636A882}" type="slidenum">
              <a:rPr lang="en-US" smtClean="0"/>
              <a:t>23</a:t>
            </a:fld>
            <a:endParaRPr lang="en-US"/>
          </a:p>
        </p:txBody>
      </p:sp>
    </p:spTree>
    <p:extLst>
      <p:ext uri="{BB962C8B-B14F-4D97-AF65-F5344CB8AC3E}">
        <p14:creationId xmlns:p14="http://schemas.microsoft.com/office/powerpoint/2010/main" val="7388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Design for interaction? Probably not. </a:t>
            </a:r>
          </a:p>
        </p:txBody>
      </p:sp>
      <p:sp>
        <p:nvSpPr>
          <p:cNvPr id="4" name="Slide Number Placeholder 3"/>
          <p:cNvSpPr>
            <a:spLocks noGrp="1"/>
          </p:cNvSpPr>
          <p:nvPr>
            <p:ph type="sldNum" sz="quarter" idx="5"/>
          </p:nvPr>
        </p:nvSpPr>
        <p:spPr/>
        <p:txBody>
          <a:bodyPr/>
          <a:lstStyle/>
          <a:p>
            <a:fld id="{2306EC7A-02AC-4AAA-A5E1-3D812636A882}" type="slidenum">
              <a:rPr lang="en-US" smtClean="0"/>
              <a:t>24</a:t>
            </a:fld>
            <a:endParaRPr lang="en-US"/>
          </a:p>
        </p:txBody>
      </p:sp>
    </p:spTree>
    <p:extLst>
      <p:ext uri="{BB962C8B-B14F-4D97-AF65-F5344CB8AC3E}">
        <p14:creationId xmlns:p14="http://schemas.microsoft.com/office/powerpoint/2010/main" val="20715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AAAB6-A2C6-4A85-A3A1-98EFBA61C967}" type="slidenum">
              <a:rPr lang="en-US" smtClean="0"/>
              <a:t>25</a:t>
            </a:fld>
            <a:endParaRPr lang="en-US" dirty="0"/>
          </a:p>
        </p:txBody>
      </p:sp>
    </p:spTree>
    <p:extLst>
      <p:ext uri="{BB962C8B-B14F-4D97-AF65-F5344CB8AC3E}">
        <p14:creationId xmlns:p14="http://schemas.microsoft.com/office/powerpoint/2010/main" val="3833724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AAAB6-A2C6-4A85-A3A1-98EFBA61C967}" type="slidenum">
              <a:rPr lang="en-US" smtClean="0"/>
              <a:t>26</a:t>
            </a:fld>
            <a:endParaRPr lang="en-US" dirty="0"/>
          </a:p>
        </p:txBody>
      </p:sp>
    </p:spTree>
    <p:extLst>
      <p:ext uri="{BB962C8B-B14F-4D97-AF65-F5344CB8AC3E}">
        <p14:creationId xmlns:p14="http://schemas.microsoft.com/office/powerpoint/2010/main" val="1321330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FAAAB6-A2C6-4A85-A3A1-98EFBA61C967}" type="slidenum">
              <a:rPr lang="en-US" smtClean="0"/>
              <a:t>27</a:t>
            </a:fld>
            <a:endParaRPr lang="en-US" dirty="0"/>
          </a:p>
        </p:txBody>
      </p:sp>
    </p:spTree>
    <p:extLst>
      <p:ext uri="{BB962C8B-B14F-4D97-AF65-F5344CB8AC3E}">
        <p14:creationId xmlns:p14="http://schemas.microsoft.com/office/powerpoint/2010/main" val="13807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students and professors will go to classrooms instead of online learning? They can only get the team and interpersonal experiences and supports in the room. </a:t>
            </a:r>
          </a:p>
        </p:txBody>
      </p:sp>
      <p:sp>
        <p:nvSpPr>
          <p:cNvPr id="4" name="Slide Number Placeholder 3"/>
          <p:cNvSpPr>
            <a:spLocks noGrp="1"/>
          </p:cNvSpPr>
          <p:nvPr>
            <p:ph type="sldNum" sz="quarter" idx="5"/>
          </p:nvPr>
        </p:nvSpPr>
        <p:spPr/>
        <p:txBody>
          <a:bodyPr/>
          <a:lstStyle/>
          <a:p>
            <a:fld id="{BCFAAAB6-A2C6-4A85-A3A1-98EFBA61C967}" type="slidenum">
              <a:rPr lang="en-US" smtClean="0"/>
              <a:t>3</a:t>
            </a:fld>
            <a:endParaRPr lang="en-US" dirty="0"/>
          </a:p>
        </p:txBody>
      </p:sp>
    </p:spTree>
    <p:extLst>
      <p:ext uri="{BB962C8B-B14F-4D97-AF65-F5344CB8AC3E}">
        <p14:creationId xmlns:p14="http://schemas.microsoft.com/office/powerpoint/2010/main" val="388080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AAAB6-A2C6-4A85-A3A1-98EFBA61C967}" type="slidenum">
              <a:rPr lang="en-US" smtClean="0"/>
              <a:t>6</a:t>
            </a:fld>
            <a:endParaRPr lang="en-US" dirty="0"/>
          </a:p>
        </p:txBody>
      </p:sp>
    </p:spTree>
    <p:extLst>
      <p:ext uri="{BB962C8B-B14F-4D97-AF65-F5344CB8AC3E}">
        <p14:creationId xmlns:p14="http://schemas.microsoft.com/office/powerpoint/2010/main" val="1136840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Thematic Approach to Analysis</a:t>
            </a:r>
          </a:p>
        </p:txBody>
      </p:sp>
      <p:sp>
        <p:nvSpPr>
          <p:cNvPr id="4" name="Slide Number Placeholder 3"/>
          <p:cNvSpPr>
            <a:spLocks noGrp="1"/>
          </p:cNvSpPr>
          <p:nvPr>
            <p:ph type="sldNum" sz="quarter" idx="5"/>
          </p:nvPr>
        </p:nvSpPr>
        <p:spPr/>
        <p:txBody>
          <a:bodyPr/>
          <a:lstStyle/>
          <a:p>
            <a:fld id="{BCFAAAB6-A2C6-4A85-A3A1-98EFBA61C967}" type="slidenum">
              <a:rPr lang="en-US" smtClean="0"/>
              <a:t>9</a:t>
            </a:fld>
            <a:endParaRPr lang="en-US" dirty="0"/>
          </a:p>
        </p:txBody>
      </p:sp>
    </p:spTree>
    <p:extLst>
      <p:ext uri="{BB962C8B-B14F-4D97-AF65-F5344CB8AC3E}">
        <p14:creationId xmlns:p14="http://schemas.microsoft.com/office/powerpoint/2010/main" val="35872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dirty="0"/>
              <a:t>COVID-19 might’ve had a more impactful effect on professor/student learning than the furniture/tech</a:t>
            </a:r>
          </a:p>
          <a:p>
            <a:pPr marL="517525" lvl="1" indent="-285750">
              <a:spcBef>
                <a:spcPts val="0"/>
              </a:spcBef>
            </a:pPr>
            <a:r>
              <a:rPr lang="en-US" sz="1200" dirty="0"/>
              <a:t>Professors felt unable to use the furniture and tech to its full potential due to social distancing requirements and mask-wearing</a:t>
            </a:r>
          </a:p>
          <a:p>
            <a:pPr marL="517525" lvl="1" indent="-285750">
              <a:spcBef>
                <a:spcPts val="0"/>
              </a:spcBef>
            </a:pPr>
            <a:r>
              <a:rPr lang="en-US" sz="1200" dirty="0"/>
              <a:t>Majority of students were not in the classroom compared to a typical semester</a:t>
            </a:r>
          </a:p>
          <a:p>
            <a:pPr lvl="1" indent="0">
              <a:spcBef>
                <a:spcPts val="0"/>
              </a:spcBef>
              <a:buNone/>
            </a:pPr>
            <a:endParaRPr lang="en-US" sz="1200" dirty="0"/>
          </a:p>
          <a:p>
            <a:pPr>
              <a:spcBef>
                <a:spcPts val="0"/>
              </a:spcBef>
            </a:pPr>
            <a:r>
              <a:rPr lang="en-US" sz="1200" b="1" dirty="0"/>
              <a:t>Overall, professors who lecture less had a more positive experience with the room</a:t>
            </a:r>
          </a:p>
          <a:p>
            <a:pPr marL="517525" lvl="1" indent="-285750">
              <a:spcBef>
                <a:spcPts val="0"/>
              </a:spcBef>
            </a:pPr>
            <a:r>
              <a:rPr lang="en-US" sz="1200" dirty="0"/>
              <a:t>The higher the class level, the more activity/experience-based the material is, better suited for furniture</a:t>
            </a:r>
          </a:p>
          <a:p>
            <a:pPr marL="517525" lvl="1" indent="-285750">
              <a:spcBef>
                <a:spcPts val="0"/>
              </a:spcBef>
            </a:pPr>
            <a:r>
              <a:rPr lang="en-US" sz="1200" dirty="0"/>
              <a:t>Spaces not designed for lecture and note-taking</a:t>
            </a:r>
          </a:p>
          <a:p>
            <a:pPr marL="749300" lvl="2" indent="-285750">
              <a:spcBef>
                <a:spcPts val="0"/>
              </a:spcBef>
            </a:pPr>
            <a:r>
              <a:rPr lang="en-US" sz="1200" dirty="0"/>
              <a:t>No “front” of the room for professor to lecture</a:t>
            </a:r>
          </a:p>
          <a:p>
            <a:pPr marL="749300" lvl="2" indent="-285750">
              <a:spcBef>
                <a:spcPts val="0"/>
              </a:spcBef>
            </a:pPr>
            <a:r>
              <a:rPr lang="en-US" sz="1200" dirty="0"/>
              <a:t>Individual surfaces too small for notepad AND laptop</a:t>
            </a:r>
          </a:p>
          <a:p>
            <a:pPr marL="517525" lvl="1" indent="-285750">
              <a:spcBef>
                <a:spcPts val="0"/>
              </a:spcBef>
            </a:pPr>
            <a:r>
              <a:rPr lang="en-US" sz="1200" dirty="0"/>
              <a:t>Professors reported that the spaces worked very well in supporting group projects and activities</a:t>
            </a:r>
          </a:p>
          <a:p>
            <a:pPr marL="749300" lvl="2" indent="-285750">
              <a:spcBef>
                <a:spcPts val="0"/>
              </a:spcBef>
            </a:pPr>
            <a:r>
              <a:rPr lang="en-US" sz="1200" dirty="0"/>
              <a:t>Students facing each other fostered more discussion within groups</a:t>
            </a:r>
          </a:p>
          <a:p>
            <a:pPr marL="749300" lvl="2" indent="-285750">
              <a:spcBef>
                <a:spcPts val="0"/>
              </a:spcBef>
            </a:pPr>
            <a:endParaRPr lang="en-US" sz="1200" b="1" dirty="0"/>
          </a:p>
          <a:p>
            <a:pPr>
              <a:spcBef>
                <a:spcPts val="0"/>
              </a:spcBef>
            </a:pPr>
            <a:r>
              <a:rPr lang="en-US" sz="1200" b="1" dirty="0"/>
              <a:t>Professors value mobility, flexibility, and choice of furniture</a:t>
            </a:r>
          </a:p>
          <a:p>
            <a:pPr marL="517525" lvl="1" indent="-285750">
              <a:spcBef>
                <a:spcPts val="0"/>
              </a:spcBef>
            </a:pPr>
            <a:r>
              <a:rPr lang="en-US" sz="1200" dirty="0"/>
              <a:t>Castors on everything</a:t>
            </a:r>
          </a:p>
          <a:p>
            <a:pPr marL="517525" lvl="1" indent="-285750">
              <a:spcBef>
                <a:spcPts val="0"/>
              </a:spcBef>
            </a:pPr>
            <a:r>
              <a:rPr lang="en-US" sz="1200" dirty="0"/>
              <a:t>Want the ability to break out and come back together depending on the class activity</a:t>
            </a:r>
          </a:p>
          <a:p>
            <a:pPr marL="517525" lvl="1" indent="-285750">
              <a:spcBef>
                <a:spcPts val="0"/>
              </a:spcBef>
            </a:pPr>
            <a:r>
              <a:rPr lang="en-US" sz="1200" dirty="0"/>
              <a:t>Need to be able to move furniture to face any direction, regardless of where current “front” is</a:t>
            </a:r>
          </a:p>
          <a:p>
            <a:pPr marL="517525" lvl="1" indent="-285750">
              <a:spcBef>
                <a:spcPts val="0"/>
              </a:spcBef>
            </a:pPr>
            <a:r>
              <a:rPr lang="en-US" sz="1200" dirty="0"/>
              <a:t>Liked the idea of some furniture better suiting certain tasks (i.e. high top tables if you have to spread)</a:t>
            </a:r>
          </a:p>
          <a:p>
            <a:pPr marL="517525" lvl="1" indent="-285750">
              <a:spcBef>
                <a:spcPts val="0"/>
              </a:spcBef>
            </a:pPr>
            <a:r>
              <a:rPr lang="en-US" sz="1200" dirty="0"/>
              <a:t>Really liked the to-do chair concept</a:t>
            </a:r>
          </a:p>
          <a:p>
            <a:pPr lvl="1" indent="0">
              <a:spcBef>
                <a:spcPts val="0"/>
              </a:spcBef>
              <a:buNone/>
            </a:pPr>
            <a:endParaRPr lang="en-US" sz="1200" dirty="0"/>
          </a:p>
          <a:p>
            <a:pPr>
              <a:spcBef>
                <a:spcPts val="0"/>
              </a:spcBef>
            </a:pPr>
            <a:r>
              <a:rPr lang="en-US" sz="1200" b="1" dirty="0"/>
              <a:t>Professors agree that the lounge chairs didn’t work</a:t>
            </a:r>
          </a:p>
          <a:p>
            <a:pPr marL="517525" lvl="1" indent="-285750">
              <a:spcBef>
                <a:spcPts val="0"/>
              </a:spcBef>
            </a:pPr>
            <a:r>
              <a:rPr lang="en-US" sz="1200" dirty="0"/>
              <a:t>Hard to engage students in them</a:t>
            </a:r>
          </a:p>
          <a:p>
            <a:pPr marL="517525" lvl="1" indent="-285750">
              <a:spcBef>
                <a:spcPts val="0"/>
              </a:spcBef>
            </a:pPr>
            <a:r>
              <a:rPr lang="en-US" sz="1200" dirty="0"/>
              <a:t>Uncomfortable for longer class periods – need back support</a:t>
            </a:r>
          </a:p>
          <a:p>
            <a:pPr marL="517525" lvl="1" indent="-285750">
              <a:spcBef>
                <a:spcPts val="0"/>
              </a:spcBef>
            </a:pPr>
            <a:endParaRPr lang="en-US" sz="1200" dirty="0"/>
          </a:p>
          <a:p>
            <a:pPr marL="285750" indent="-285750">
              <a:spcBef>
                <a:spcPts val="0"/>
              </a:spcBef>
            </a:pPr>
            <a:r>
              <a:rPr lang="en-US" sz="1200" b="1" dirty="0"/>
              <a:t>Clunky tech</a:t>
            </a:r>
          </a:p>
          <a:p>
            <a:pPr marL="285750" indent="-285750">
              <a:spcBef>
                <a:spcPts val="0"/>
              </a:spcBef>
              <a:buFont typeface="Arial" panose="020B0604020202020204" pitchFamily="34" charset="0"/>
              <a:buChar char="•"/>
            </a:pPr>
            <a:r>
              <a:rPr lang="en-US" sz="1200" dirty="0"/>
              <a:t>Individual screens cumbersome</a:t>
            </a:r>
          </a:p>
          <a:p>
            <a:pPr marL="285750" indent="-285750">
              <a:spcBef>
                <a:spcPts val="0"/>
              </a:spcBef>
              <a:buFont typeface="Arial" panose="020B0604020202020204" pitchFamily="34" charset="0"/>
              <a:buChar char="•"/>
            </a:pPr>
            <a:r>
              <a:rPr lang="en-US" sz="1200" dirty="0"/>
              <a:t>Zoom worked for some professors and not others</a:t>
            </a:r>
          </a:p>
          <a:p>
            <a:pPr marL="285750" indent="-285750">
              <a:spcBef>
                <a:spcPts val="0"/>
              </a:spcBef>
              <a:buFont typeface="Arial" panose="020B0604020202020204" pitchFamily="34" charset="0"/>
              <a:buChar char="•"/>
            </a:pPr>
            <a:r>
              <a:rPr lang="en-US" sz="1200" dirty="0"/>
              <a:t>Professors like the idea of </a:t>
            </a:r>
            <a:r>
              <a:rPr lang="en-US" sz="1200" dirty="0" err="1"/>
              <a:t>Bluescape</a:t>
            </a:r>
            <a:r>
              <a:rPr lang="en-US" sz="1200" dirty="0"/>
              <a:t> but are still figuring it out</a:t>
            </a:r>
          </a:p>
          <a:p>
            <a:pPr marL="285750" indent="-285750">
              <a:spcBef>
                <a:spcPts val="0"/>
              </a:spcBef>
              <a:buFont typeface="Arial" panose="020B0604020202020204" pitchFamily="34" charset="0"/>
              <a:buChar char="•"/>
            </a:pPr>
            <a:r>
              <a:rPr lang="en-US" sz="1200" dirty="0"/>
              <a:t>Many didn’t feel they had enough time to learn it well enough to use in class, so they didn’t</a:t>
            </a:r>
          </a:p>
          <a:p>
            <a:endParaRPr lang="en-US" dirty="0"/>
          </a:p>
        </p:txBody>
      </p:sp>
      <p:sp>
        <p:nvSpPr>
          <p:cNvPr id="4" name="Slide Number Placeholder 3"/>
          <p:cNvSpPr>
            <a:spLocks noGrp="1"/>
          </p:cNvSpPr>
          <p:nvPr>
            <p:ph type="sldNum" sz="quarter" idx="5"/>
          </p:nvPr>
        </p:nvSpPr>
        <p:spPr/>
        <p:txBody>
          <a:bodyPr/>
          <a:lstStyle/>
          <a:p>
            <a:fld id="{2306EC7A-02AC-4AAA-A5E1-3D812636A882}" type="slidenum">
              <a:rPr lang="en-US" smtClean="0"/>
              <a:t>10</a:t>
            </a:fld>
            <a:endParaRPr lang="en-US"/>
          </a:p>
        </p:txBody>
      </p:sp>
    </p:spTree>
    <p:extLst>
      <p:ext uri="{BB962C8B-B14F-4D97-AF65-F5344CB8AC3E}">
        <p14:creationId xmlns:p14="http://schemas.microsoft.com/office/powerpoint/2010/main" val="153420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the following questions, you will be shown a photo of one of the Haworth spaces within Seidman 2001. For each statement below the photo, please select the extent to which you agree or disagree with each statement about that particular Haworth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sent this survey out at the beginning of the semester and at the end of the semester to appx 500 students. 10 &amp; 5% response rate. None of the students who took the first survey also took the second, so we were unable to run statistical analyses to measure the impact of the experience on differences and would have risked measuring the wrong thing, so we stuck with descriptive statistics. </a:t>
            </a:r>
          </a:p>
          <a:p>
            <a:endParaRPr lang="en-US" dirty="0"/>
          </a:p>
          <a:p>
            <a:r>
              <a:rPr lang="en-US" dirty="0"/>
              <a:t>Only able to compare the “scores” for each of the spaces on each of these metrics. </a:t>
            </a:r>
          </a:p>
          <a:p>
            <a:endParaRPr lang="en-US" dirty="0"/>
          </a:p>
        </p:txBody>
      </p:sp>
      <p:sp>
        <p:nvSpPr>
          <p:cNvPr id="4" name="Slide Number Placeholder 3"/>
          <p:cNvSpPr>
            <a:spLocks noGrp="1"/>
          </p:cNvSpPr>
          <p:nvPr>
            <p:ph type="sldNum" sz="quarter" idx="5"/>
          </p:nvPr>
        </p:nvSpPr>
        <p:spPr/>
        <p:txBody>
          <a:bodyPr/>
          <a:lstStyle/>
          <a:p>
            <a:fld id="{2306EC7A-02AC-4AAA-A5E1-3D812636A882}" type="slidenum">
              <a:rPr lang="en-US" smtClean="0"/>
              <a:t>13</a:t>
            </a:fld>
            <a:endParaRPr lang="en-US"/>
          </a:p>
        </p:txBody>
      </p:sp>
    </p:spTree>
    <p:extLst>
      <p:ext uri="{BB962C8B-B14F-4D97-AF65-F5344CB8AC3E}">
        <p14:creationId xmlns:p14="http://schemas.microsoft.com/office/powerpoint/2010/main" val="146432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06EC7A-02AC-4AAA-A5E1-3D812636A882}" type="slidenum">
              <a:rPr lang="en-US" smtClean="0"/>
              <a:t>17</a:t>
            </a:fld>
            <a:endParaRPr lang="en-US"/>
          </a:p>
        </p:txBody>
      </p:sp>
    </p:spTree>
    <p:extLst>
      <p:ext uri="{BB962C8B-B14F-4D97-AF65-F5344CB8AC3E}">
        <p14:creationId xmlns:p14="http://schemas.microsoft.com/office/powerpoint/2010/main" val="378880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06EC7A-02AC-4AAA-A5E1-3D812636A882}" type="slidenum">
              <a:rPr lang="en-US" smtClean="0"/>
              <a:t>18</a:t>
            </a:fld>
            <a:endParaRPr lang="en-US"/>
          </a:p>
        </p:txBody>
      </p:sp>
    </p:spTree>
    <p:extLst>
      <p:ext uri="{BB962C8B-B14F-4D97-AF65-F5344CB8AC3E}">
        <p14:creationId xmlns:p14="http://schemas.microsoft.com/office/powerpoint/2010/main" val="1544422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Coded our observation notes into a similar general/on average positive or negative association given the following characteristics. </a:t>
            </a:r>
          </a:p>
          <a:p>
            <a:endParaRPr lang="en-US" dirty="0"/>
          </a:p>
          <a:p>
            <a:r>
              <a:rPr lang="en-US" dirty="0"/>
              <a:t>Did they use surfaces, did they assume an active posture (leaning forward/in indicating interest), were they comfortable for longer periods of time or did they fidget and have to move around to get comfortable, did they appear to have and/or use the mobility of the furniture, and then at the end of the classes we asked students for feedback about what spaces they liked and didn’t like. </a:t>
            </a:r>
          </a:p>
          <a:p>
            <a:endParaRPr lang="en-US" dirty="0"/>
          </a:p>
          <a:p>
            <a:r>
              <a:rPr lang="en-US" dirty="0"/>
              <a:t>Overall, students liked space C (green chairs) the most and the tall tables the least. It appeared from observations that students got the most support out of space C (green chairs) and least out of space D (lounge chairs) which aligns with our interview and survey findings. Interestingly, some students really loved the lounge chairs, but they were in the minority.</a:t>
            </a:r>
          </a:p>
          <a:p>
            <a:endParaRPr lang="en-US" dirty="0"/>
          </a:p>
          <a:p>
            <a:r>
              <a:rPr lang="en-US" dirty="0"/>
              <a:t>The spaces overall would have benefitted from more mobility, more long-term comfort, and better/bigger surfaces.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6EC7A-02AC-4AAA-A5E1-3D812636A8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62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6964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52797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343934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dirty="0"/>
              <a:t>9/4/20XX</a:t>
            </a:r>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40099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dirty="0"/>
              <a:t>9/4/20XX</a:t>
            </a:r>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06037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77722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33248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DBE142AB-0FAC-5D4F-ACAD-7C3E1A0758C1}"/>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210056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wo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16" name="Text Placeholder 4">
            <a:extLst>
              <a:ext uri="{FF2B5EF4-FFF2-40B4-BE49-F238E27FC236}">
                <a16:creationId xmlns:a16="http://schemas.microsoft.com/office/drawing/2014/main" id="{3D24D669-6387-6548-BFF0-869ADE97AF60}"/>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t>
            </a:r>
            <a:r>
              <a:rPr lang="en-US" dirty="0" err="1"/>
              <a:t>subheader</a:t>
            </a:r>
            <a:endParaRPr lang="en-US" dirty="0"/>
          </a:p>
        </p:txBody>
      </p:sp>
      <p:sp>
        <p:nvSpPr>
          <p:cNvPr id="17" name="Title 1">
            <a:extLst>
              <a:ext uri="{FF2B5EF4-FFF2-40B4-BE49-F238E27FC236}">
                <a16:creationId xmlns:a16="http://schemas.microsoft.com/office/drawing/2014/main" id="{E20B71E8-A7FD-BA49-B769-E54FE3F9F5AD}"/>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6D5DA381-B845-4240-87B2-12B2EF85FC25}"/>
              </a:ext>
            </a:extLst>
          </p:cNvPr>
          <p:cNvSpPr>
            <a:spLocks noGrp="1"/>
          </p:cNvSpPr>
          <p:nvPr>
            <p:ph sz="quarter" idx="16"/>
          </p:nvPr>
        </p:nvSpPr>
        <p:spPr>
          <a:xfrm>
            <a:off x="376238"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9DB40DAE-7BA3-4E42-A9A6-31A06C035C34}"/>
              </a:ext>
            </a:extLst>
          </p:cNvPr>
          <p:cNvSpPr>
            <a:spLocks noGrp="1"/>
          </p:cNvSpPr>
          <p:nvPr>
            <p:ph sz="quarter" idx="17"/>
          </p:nvPr>
        </p:nvSpPr>
        <p:spPr>
          <a:xfrm>
            <a:off x="6254750"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364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CA51809F-9A0C-431F-B247-909E4745F87A}" type="slidenum">
              <a:rPr lang="en-US" smtClean="0"/>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2467778"/>
            <a:ext cx="11434762" cy="400922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3315953B-060D-D145-ACCF-B20F515032EB}"/>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t>
            </a:r>
            <a:r>
              <a:rPr lang="en-US" dirty="0" err="1"/>
              <a:t>subheader</a:t>
            </a:r>
            <a:endParaRPr lang="en-US" dirty="0"/>
          </a:p>
        </p:txBody>
      </p:sp>
      <p:sp>
        <p:nvSpPr>
          <p:cNvPr id="15" name="Title 1">
            <a:extLst>
              <a:ext uri="{FF2B5EF4-FFF2-40B4-BE49-F238E27FC236}">
                <a16:creationId xmlns:a16="http://schemas.microsoft.com/office/drawing/2014/main" id="{4E5E7E61-C0EF-074C-BE15-5AEF63AFA9FD}"/>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29098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6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CA51809F-9A0C-431F-B247-909E4745F87A}" type="slidenum">
              <a:rPr lang="en-US" smtClean="0"/>
              <a:t>‹#›</a:t>
            </a:fld>
            <a:endParaRPr lang="en-US"/>
          </a:p>
        </p:txBody>
      </p:sp>
      <p:sp>
        <p:nvSpPr>
          <p:cNvPr id="12" name="Title 1">
            <a:extLst>
              <a:ext uri="{FF2B5EF4-FFF2-40B4-BE49-F238E27FC236}">
                <a16:creationId xmlns:a16="http://schemas.microsoft.com/office/drawing/2014/main" id="{6D9DE987-0147-2D45-92EF-3CF55601F442}"/>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20" name="Content Placeholder 2">
            <a:extLst>
              <a:ext uri="{FF2B5EF4-FFF2-40B4-BE49-F238E27FC236}">
                <a16:creationId xmlns:a16="http://schemas.microsoft.com/office/drawing/2014/main" id="{4D67C364-4543-454E-9FC0-A94E12C4E08F}"/>
              </a:ext>
            </a:extLst>
          </p:cNvPr>
          <p:cNvSpPr>
            <a:spLocks noGrp="1"/>
          </p:cNvSpPr>
          <p:nvPr>
            <p:ph sz="quarter" idx="32"/>
          </p:nvPr>
        </p:nvSpPr>
        <p:spPr>
          <a:xfrm>
            <a:off x="8196549"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C4B6CC4F-F860-5248-B871-88DBD7F45FF3}"/>
              </a:ext>
            </a:extLst>
          </p:cNvPr>
          <p:cNvSpPr>
            <a:spLocks noGrp="1"/>
          </p:cNvSpPr>
          <p:nvPr>
            <p:ph sz="quarter" idx="33"/>
          </p:nvPr>
        </p:nvSpPr>
        <p:spPr>
          <a:xfrm>
            <a:off x="8196549"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
            <a:extLst>
              <a:ext uri="{FF2B5EF4-FFF2-40B4-BE49-F238E27FC236}">
                <a16:creationId xmlns:a16="http://schemas.microsoft.com/office/drawing/2014/main" id="{79AA6EEC-3CE8-554D-BD1C-1D0BE471A710}"/>
              </a:ext>
            </a:extLst>
          </p:cNvPr>
          <p:cNvSpPr>
            <a:spLocks noGrp="1"/>
          </p:cNvSpPr>
          <p:nvPr>
            <p:ph sz="quarter" idx="34"/>
          </p:nvPr>
        </p:nvSpPr>
        <p:spPr>
          <a:xfrm>
            <a:off x="381000"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2">
            <a:extLst>
              <a:ext uri="{FF2B5EF4-FFF2-40B4-BE49-F238E27FC236}">
                <a16:creationId xmlns:a16="http://schemas.microsoft.com/office/drawing/2014/main" id="{8A554323-3A9A-2A41-AF93-6BF2263AD84B}"/>
              </a:ext>
            </a:extLst>
          </p:cNvPr>
          <p:cNvSpPr>
            <a:spLocks noGrp="1"/>
          </p:cNvSpPr>
          <p:nvPr>
            <p:ph sz="quarter" idx="35"/>
          </p:nvPr>
        </p:nvSpPr>
        <p:spPr>
          <a:xfrm>
            <a:off x="381000"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2">
            <a:extLst>
              <a:ext uri="{FF2B5EF4-FFF2-40B4-BE49-F238E27FC236}">
                <a16:creationId xmlns:a16="http://schemas.microsoft.com/office/drawing/2014/main" id="{9808DE4C-1FCB-6A42-8B10-1B5A95857618}"/>
              </a:ext>
            </a:extLst>
          </p:cNvPr>
          <p:cNvSpPr>
            <a:spLocks noGrp="1"/>
          </p:cNvSpPr>
          <p:nvPr>
            <p:ph sz="quarter" idx="36"/>
          </p:nvPr>
        </p:nvSpPr>
        <p:spPr>
          <a:xfrm>
            <a:off x="4303005"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2">
            <a:extLst>
              <a:ext uri="{FF2B5EF4-FFF2-40B4-BE49-F238E27FC236}">
                <a16:creationId xmlns:a16="http://schemas.microsoft.com/office/drawing/2014/main" id="{E9DF21CB-7A5B-C14A-A6C7-7726AD7EF6BF}"/>
              </a:ext>
            </a:extLst>
          </p:cNvPr>
          <p:cNvSpPr>
            <a:spLocks noGrp="1"/>
          </p:cNvSpPr>
          <p:nvPr>
            <p:ph sz="quarter" idx="37"/>
          </p:nvPr>
        </p:nvSpPr>
        <p:spPr>
          <a:xfrm>
            <a:off x="4303005"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505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812587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CAD22A8D-A381-4D8A-9702-B490B5A77F89}"/>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AFF239F-AA48-4AAF-A063-AF8A36FA19B1}"/>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738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_A">
    <p:bg bwMode="blackWhite">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97012C-26CB-4640-AC29-399554C7FC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803FB1F4-B84D-2640-92E1-A91171898C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Tree>
    <p:extLst>
      <p:ext uri="{BB962C8B-B14F-4D97-AF65-F5344CB8AC3E}">
        <p14:creationId xmlns:p14="http://schemas.microsoft.com/office/powerpoint/2010/main" val="3129376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_B">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89D86-12FC-4BB3-9889-16007F796E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pic>
        <p:nvPicPr>
          <p:cNvPr id="8" name="Picture 7">
            <a:extLst>
              <a:ext uri="{FF2B5EF4-FFF2-40B4-BE49-F238E27FC236}">
                <a16:creationId xmlns:a16="http://schemas.microsoft.com/office/drawing/2014/main" id="{4A7345CE-7EEE-4DF5-91F3-6CFD870F597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9" name="Text Placeholder 8">
            <a:extLst>
              <a:ext uri="{FF2B5EF4-FFF2-40B4-BE49-F238E27FC236}">
                <a16:creationId xmlns:a16="http://schemas.microsoft.com/office/drawing/2014/main" id="{F29152C1-A4E5-4F98-94A8-3DBAEDBAACAF}"/>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0" name="Text Placeholder 8">
            <a:extLst>
              <a:ext uri="{FF2B5EF4-FFF2-40B4-BE49-F238E27FC236}">
                <a16:creationId xmlns:a16="http://schemas.microsoft.com/office/drawing/2014/main" id="{CD1F6055-BB28-40D0-94C8-33D939B647A0}"/>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1" name="Title 1">
            <a:extLst>
              <a:ext uri="{FF2B5EF4-FFF2-40B4-BE49-F238E27FC236}">
                <a16:creationId xmlns:a16="http://schemas.microsoft.com/office/drawing/2014/main" id="{BFC30C49-D2A7-45CF-A3F2-8858DA2E108C}"/>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08307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_C">
    <p:bg>
      <p:bgRef idx="1001">
        <a:schemeClr val="bg1"/>
      </p:bgRef>
    </p:bg>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431C7579-BC26-45C3-ACD2-964D01ED0B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
          <a:stretch/>
        </p:blipFill>
        <p:spPr>
          <a:xfrm>
            <a:off x="0" y="0"/>
            <a:ext cx="2993722" cy="6858000"/>
          </a:xfrm>
          <a:prstGeom prst="rect">
            <a:avLst/>
          </a:prstGeom>
        </p:spPr>
      </p:pic>
      <p:pic>
        <p:nvPicPr>
          <p:cNvPr id="10" name="Picture 9">
            <a:extLst>
              <a:ext uri="{FF2B5EF4-FFF2-40B4-BE49-F238E27FC236}">
                <a16:creationId xmlns:a16="http://schemas.microsoft.com/office/drawing/2014/main" id="{4A340B34-DBA5-458E-AE47-CC1B998AB9F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1551132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Break">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7" name="Content Placeholder 2">
            <a:extLst>
              <a:ext uri="{FF2B5EF4-FFF2-40B4-BE49-F238E27FC236}">
                <a16:creationId xmlns:a16="http://schemas.microsoft.com/office/drawing/2014/main" id="{625F1037-51AE-4083-8738-1B8AEF96DE8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3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Break Two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833ED14B-309D-4468-9991-1A2017D5BECE}"/>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3696A4C1-0E67-43FF-BEA9-9306C4605A06}"/>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792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ccent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dirty="0"/>
              <a:t>Click to add title</a:t>
            </a:r>
          </a:p>
        </p:txBody>
      </p:sp>
      <p:sp>
        <p:nvSpPr>
          <p:cNvPr id="8" name="Content Placeholder 2">
            <a:extLst>
              <a:ext uri="{FF2B5EF4-FFF2-40B4-BE49-F238E27FC236}">
                <a16:creationId xmlns:a16="http://schemas.microsoft.com/office/drawing/2014/main" id="{DD6024DE-FA20-4316-AB86-D713785A9EE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066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ccent Slide Two Content">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dirty="0"/>
              <a:t>Click to add title</a:t>
            </a:r>
          </a:p>
        </p:txBody>
      </p:sp>
      <p:sp>
        <p:nvSpPr>
          <p:cNvPr id="8" name="Content Placeholder 2">
            <a:extLst>
              <a:ext uri="{FF2B5EF4-FFF2-40B4-BE49-F238E27FC236}">
                <a16:creationId xmlns:a16="http://schemas.microsoft.com/office/drawing/2014/main" id="{754036B4-51B7-4029-8689-7E3028E9523C}"/>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BE8736C4-1BFB-412C-A9E1-D6A9FE780268}"/>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957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DBE142AB-0FAC-5D4F-ACAD-7C3E1A0758C1}"/>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378280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CA51809F-9A0C-431F-B247-909E4745F87A}" type="slidenum">
              <a:rPr lang="en-US" smtClean="0"/>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2467778"/>
            <a:ext cx="11434762" cy="400922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3315953B-060D-D145-ACCF-B20F515032EB}"/>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t>
            </a:r>
            <a:r>
              <a:rPr lang="en-US" dirty="0" err="1"/>
              <a:t>subheader</a:t>
            </a:r>
            <a:endParaRPr lang="en-US" dirty="0"/>
          </a:p>
        </p:txBody>
      </p:sp>
      <p:sp>
        <p:nvSpPr>
          <p:cNvPr id="15" name="Title 1">
            <a:extLst>
              <a:ext uri="{FF2B5EF4-FFF2-40B4-BE49-F238E27FC236}">
                <a16:creationId xmlns:a16="http://schemas.microsoft.com/office/drawing/2014/main" id="{4E5E7E61-C0EF-074C-BE15-5AEF63AFA9FD}"/>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1632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8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CAD22A8D-A381-4D8A-9702-B490B5A77F89}"/>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AFF239F-AA48-4AAF-A063-AF8A36FA19B1}"/>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05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16" name="Text Placeholder 4">
            <a:extLst>
              <a:ext uri="{FF2B5EF4-FFF2-40B4-BE49-F238E27FC236}">
                <a16:creationId xmlns:a16="http://schemas.microsoft.com/office/drawing/2014/main" id="{3D24D669-6387-6548-BFF0-869ADE97AF60}"/>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t>
            </a:r>
            <a:r>
              <a:rPr lang="en-US" dirty="0" err="1"/>
              <a:t>subheader</a:t>
            </a:r>
            <a:endParaRPr lang="en-US" dirty="0"/>
          </a:p>
        </p:txBody>
      </p:sp>
      <p:sp>
        <p:nvSpPr>
          <p:cNvPr id="17" name="Title 1">
            <a:extLst>
              <a:ext uri="{FF2B5EF4-FFF2-40B4-BE49-F238E27FC236}">
                <a16:creationId xmlns:a16="http://schemas.microsoft.com/office/drawing/2014/main" id="{E20B71E8-A7FD-BA49-B769-E54FE3F9F5AD}"/>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6D5DA381-B845-4240-87B2-12B2EF85FC25}"/>
              </a:ext>
            </a:extLst>
          </p:cNvPr>
          <p:cNvSpPr>
            <a:spLocks noGrp="1"/>
          </p:cNvSpPr>
          <p:nvPr>
            <p:ph sz="quarter" idx="16"/>
          </p:nvPr>
        </p:nvSpPr>
        <p:spPr>
          <a:xfrm>
            <a:off x="376238"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9DB40DAE-7BA3-4E42-A9A6-31A06C035C34}"/>
              </a:ext>
            </a:extLst>
          </p:cNvPr>
          <p:cNvSpPr>
            <a:spLocks noGrp="1"/>
          </p:cNvSpPr>
          <p:nvPr>
            <p:ph sz="quarter" idx="17"/>
          </p:nvPr>
        </p:nvSpPr>
        <p:spPr>
          <a:xfrm>
            <a:off x="6254750"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4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7" name="Title 1">
            <a:extLst>
              <a:ext uri="{FF2B5EF4-FFF2-40B4-BE49-F238E27FC236}">
                <a16:creationId xmlns:a16="http://schemas.microsoft.com/office/drawing/2014/main" id="{8FFE7D7E-DF56-904C-9DCB-6D1CAAB5D73C}"/>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2546E7C6-FCCD-4CA8-B4CA-BA1E2B02DA74}"/>
              </a:ext>
            </a:extLst>
          </p:cNvPr>
          <p:cNvSpPr>
            <a:spLocks noGrp="1"/>
          </p:cNvSpPr>
          <p:nvPr>
            <p:ph sz="quarter" idx="16"/>
          </p:nvPr>
        </p:nvSpPr>
        <p:spPr>
          <a:xfrm>
            <a:off x="376238"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5F1811BB-D685-4A14-B21D-5EFB3FD78CF2}"/>
              </a:ext>
            </a:extLst>
          </p:cNvPr>
          <p:cNvSpPr>
            <a:spLocks noGrp="1"/>
          </p:cNvSpPr>
          <p:nvPr>
            <p:ph sz="quarter" idx="17"/>
          </p:nvPr>
        </p:nvSpPr>
        <p:spPr>
          <a:xfrm>
            <a:off x="3329093" y="1943100"/>
            <a:ext cx="8488257"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602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with Caption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1E5162DA-A692-46EB-A978-9159C358BB38}" type="slidenum">
              <a:rPr lang="en-US" smtClean="0"/>
              <a:t>‹#›</a:t>
            </a:fld>
            <a:endParaRPr lang="en-US"/>
          </a:p>
        </p:txBody>
      </p:sp>
      <p:sp>
        <p:nvSpPr>
          <p:cNvPr id="7" name="Title 1">
            <a:extLst>
              <a:ext uri="{FF2B5EF4-FFF2-40B4-BE49-F238E27FC236}">
                <a16:creationId xmlns:a16="http://schemas.microsoft.com/office/drawing/2014/main" id="{3D6524F2-8A37-9E43-AF88-F513CF9FAE43}"/>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8" name="Content Placeholder 2">
            <a:extLst>
              <a:ext uri="{FF2B5EF4-FFF2-40B4-BE49-F238E27FC236}">
                <a16:creationId xmlns:a16="http://schemas.microsoft.com/office/drawing/2014/main" id="{3ECF058A-6EA8-4923-B3A0-1A0ECBA74155}"/>
              </a:ext>
            </a:extLst>
          </p:cNvPr>
          <p:cNvSpPr>
            <a:spLocks noGrp="1"/>
          </p:cNvSpPr>
          <p:nvPr>
            <p:ph sz="quarter" idx="16"/>
          </p:nvPr>
        </p:nvSpPr>
        <p:spPr>
          <a:xfrm>
            <a:off x="9190037" y="1943100"/>
            <a:ext cx="2620963"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A598DD16-718B-47E0-A4F9-D6D9F685BC80}"/>
              </a:ext>
            </a:extLst>
          </p:cNvPr>
          <p:cNvSpPr>
            <a:spLocks noGrp="1"/>
          </p:cNvSpPr>
          <p:nvPr>
            <p:ph sz="quarter" idx="17"/>
          </p:nvPr>
        </p:nvSpPr>
        <p:spPr>
          <a:xfrm>
            <a:off x="376238" y="1943100"/>
            <a:ext cx="8499475"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905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arge Statem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1E5162DA-A692-46EB-A978-9159C358BB38}" type="slidenum">
              <a:rPr lang="en-US" smtClean="0"/>
              <a:t>‹#›</a:t>
            </a:fld>
            <a:endParaRPr lang="en-US"/>
          </a:p>
        </p:txBody>
      </p:sp>
      <p:sp>
        <p:nvSpPr>
          <p:cNvPr id="9" name="Text Placeholder 4">
            <a:extLst>
              <a:ext uri="{FF2B5EF4-FFF2-40B4-BE49-F238E27FC236}">
                <a16:creationId xmlns:a16="http://schemas.microsoft.com/office/drawing/2014/main" id="{4A76A5B3-20F3-44D2-9DD0-D41D7F4F8D3A}"/>
              </a:ext>
            </a:extLst>
          </p:cNvPr>
          <p:cNvSpPr>
            <a:spLocks noGrp="1"/>
          </p:cNvSpPr>
          <p:nvPr>
            <p:ph type="body" sz="quarter" idx="15" hasCustomPrompt="1"/>
          </p:nvPr>
        </p:nvSpPr>
        <p:spPr>
          <a:xfrm>
            <a:off x="375921" y="1943100"/>
            <a:ext cx="8499792"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 large statement</a:t>
            </a:r>
          </a:p>
        </p:txBody>
      </p:sp>
      <p:sp>
        <p:nvSpPr>
          <p:cNvPr id="7" name="Title 1">
            <a:extLst>
              <a:ext uri="{FF2B5EF4-FFF2-40B4-BE49-F238E27FC236}">
                <a16:creationId xmlns:a16="http://schemas.microsoft.com/office/drawing/2014/main" id="{CC4FA123-D83B-244E-81EB-D8B90C126E78}"/>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341802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rge Statement with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CC89679-1694-DB4D-A5A7-9C21AEABA72F}"/>
              </a:ext>
            </a:extLst>
          </p:cNvPr>
          <p:cNvSpPr txBox="1">
            <a:spLocks/>
          </p:cNvSpPr>
          <p:nvPr/>
        </p:nvSpPr>
        <p:spPr>
          <a:xfrm>
            <a:off x="3346027" y="1341566"/>
            <a:ext cx="8480213" cy="440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i="0" kern="1200">
                <a:solidFill>
                  <a:schemeClr val="tx1"/>
                </a:solidFill>
                <a:latin typeface="Franklin Gothic Demi Cond" panose="020B0603020102020204" pitchFamily="34" charset="0"/>
                <a:ea typeface="+mj-ea"/>
                <a:cs typeface="+mj-cs"/>
              </a:defRPr>
            </a:lvl1pPr>
          </a:lstStyle>
          <a:p>
            <a:endParaRPr lang="en-US" sz="2800" b="0" i="0" dirty="0">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15DFA570-8FD9-BC4D-9754-797D702BF68A}"/>
              </a:ext>
            </a:extLst>
          </p:cNvPr>
          <p:cNvSpPr>
            <a:spLocks noGrp="1"/>
          </p:cNvSpPr>
          <p:nvPr>
            <p:ph type="body" sz="quarter" idx="15" hasCustomPrompt="1"/>
          </p:nvPr>
        </p:nvSpPr>
        <p:spPr>
          <a:xfrm>
            <a:off x="375921" y="1943100"/>
            <a:ext cx="5563838"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dirty="0"/>
              <a:t>Click to add a large statement</a:t>
            </a:r>
          </a:p>
        </p:txBody>
      </p:sp>
      <p:sp>
        <p:nvSpPr>
          <p:cNvPr id="3" name="Footer Placeholder 2">
            <a:extLst>
              <a:ext uri="{FF2B5EF4-FFF2-40B4-BE49-F238E27FC236}">
                <a16:creationId xmlns:a16="http://schemas.microsoft.com/office/drawing/2014/main" id="{45C584B1-D417-A941-8E3A-6C6E6CC12EF3}"/>
              </a:ext>
            </a:extLst>
          </p:cNvPr>
          <p:cNvSpPr>
            <a:spLocks noGrp="1"/>
          </p:cNvSpPr>
          <p:nvPr>
            <p:ph type="ftr" sz="quarter" idx="16"/>
          </p:nvPr>
        </p:nvSpPr>
        <p:spPr/>
        <p:txBody>
          <a:bodyPr>
            <a:noAutofit/>
          </a:bodyPr>
          <a:lstStyle/>
          <a:p>
            <a:endParaRPr lang="en-US"/>
          </a:p>
        </p:txBody>
      </p:sp>
      <p:sp>
        <p:nvSpPr>
          <p:cNvPr id="4" name="Slide Number Placeholder 3">
            <a:extLst>
              <a:ext uri="{FF2B5EF4-FFF2-40B4-BE49-F238E27FC236}">
                <a16:creationId xmlns:a16="http://schemas.microsoft.com/office/drawing/2014/main" id="{ACA6B96B-49C6-A745-AC1E-318E7EE85292}"/>
              </a:ext>
            </a:extLst>
          </p:cNvPr>
          <p:cNvSpPr>
            <a:spLocks noGrp="1"/>
          </p:cNvSpPr>
          <p:nvPr>
            <p:ph type="sldNum" sz="quarter" idx="17"/>
          </p:nvPr>
        </p:nvSpPr>
        <p:spPr/>
        <p:txBody>
          <a:bodyPr>
            <a:noAutofit/>
          </a:bodyPr>
          <a:lstStyle/>
          <a:p>
            <a:fld id="{1E5162DA-A692-46EB-A978-9159C358BB38}" type="slidenum">
              <a:rPr lang="en-US" smtClean="0"/>
              <a:t>‹#›</a:t>
            </a:fld>
            <a:endParaRPr lang="en-US"/>
          </a:p>
        </p:txBody>
      </p:sp>
      <p:sp>
        <p:nvSpPr>
          <p:cNvPr id="15" name="Content Placeholder 2">
            <a:extLst>
              <a:ext uri="{FF2B5EF4-FFF2-40B4-BE49-F238E27FC236}">
                <a16:creationId xmlns:a16="http://schemas.microsoft.com/office/drawing/2014/main" id="{3181DE9E-19FB-46CF-AB4C-E9B442AF3277}"/>
              </a:ext>
            </a:extLst>
          </p:cNvPr>
          <p:cNvSpPr>
            <a:spLocks noGrp="1"/>
          </p:cNvSpPr>
          <p:nvPr>
            <p:ph sz="quarter" idx="18"/>
          </p:nvPr>
        </p:nvSpPr>
        <p:spPr>
          <a:xfrm>
            <a:off x="6254750" y="1948582"/>
            <a:ext cx="5562600" cy="452841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1DEC84F-6560-EC44-BF9A-136423713FDD}"/>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37447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4DCBAC-8829-479F-BBAE-3F833513CAE3}"/>
              </a:ext>
            </a:extLst>
          </p:cNvPr>
          <p:cNvSpPr>
            <a:spLocks noGrp="1"/>
          </p:cNvSpPr>
          <p:nvPr>
            <p:ph sz="quarter" idx="16"/>
          </p:nvPr>
        </p:nvSpPr>
        <p:spPr>
          <a:xfrm>
            <a:off x="6254750"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75F74F2C-2E08-40D1-90CF-6EA3C348F26F}"/>
              </a:ext>
            </a:extLst>
          </p:cNvPr>
          <p:cNvSpPr>
            <a:spLocks noGrp="1"/>
          </p:cNvSpPr>
          <p:nvPr>
            <p:ph sz="quarter" idx="17"/>
          </p:nvPr>
        </p:nvSpPr>
        <p:spPr>
          <a:xfrm>
            <a:off x="376238"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1E5162DA-A692-46EB-A978-9159C358BB38}" type="slidenum">
              <a:rPr lang="en-US" smtClean="0"/>
              <a:t>‹#›</a:t>
            </a:fld>
            <a:endParaRPr lang="en-US"/>
          </a:p>
        </p:txBody>
      </p:sp>
      <p:sp>
        <p:nvSpPr>
          <p:cNvPr id="19" name="Content Placeholder 2">
            <a:extLst>
              <a:ext uri="{FF2B5EF4-FFF2-40B4-BE49-F238E27FC236}">
                <a16:creationId xmlns:a16="http://schemas.microsoft.com/office/drawing/2014/main" id="{BB18C684-2948-7140-B134-02F002FE813D}"/>
              </a:ext>
            </a:extLst>
          </p:cNvPr>
          <p:cNvSpPr>
            <a:spLocks noGrp="1"/>
          </p:cNvSpPr>
          <p:nvPr>
            <p:ph sz="quarter" idx="23"/>
          </p:nvPr>
        </p:nvSpPr>
        <p:spPr>
          <a:xfrm>
            <a:off x="6254750"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a:extLst>
              <a:ext uri="{FF2B5EF4-FFF2-40B4-BE49-F238E27FC236}">
                <a16:creationId xmlns:a16="http://schemas.microsoft.com/office/drawing/2014/main" id="{6551585A-0E9C-FB47-A7D4-EB2FB61882F5}"/>
              </a:ext>
            </a:extLst>
          </p:cNvPr>
          <p:cNvSpPr>
            <a:spLocks noGrp="1"/>
          </p:cNvSpPr>
          <p:nvPr>
            <p:ph sz="quarter" idx="24"/>
          </p:nvPr>
        </p:nvSpPr>
        <p:spPr>
          <a:xfrm>
            <a:off x="376238"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1">
            <a:extLst>
              <a:ext uri="{FF2B5EF4-FFF2-40B4-BE49-F238E27FC236}">
                <a16:creationId xmlns:a16="http://schemas.microsoft.com/office/drawing/2014/main" id="{A6390982-AA06-3341-BF6A-F666E14F7FEC}"/>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403495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CF391A8-9695-42BB-AD8D-45DA00AF1C6F}"/>
              </a:ext>
            </a:extLst>
          </p:cNvPr>
          <p:cNvSpPr>
            <a:spLocks noGrp="1"/>
          </p:cNvSpPr>
          <p:nvPr>
            <p:ph sz="quarter" idx="17"/>
          </p:nvPr>
        </p:nvSpPr>
        <p:spPr>
          <a:xfrm>
            <a:off x="376239"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1E5162DA-A692-46EB-A978-9159C358BB38}" type="slidenum">
              <a:rPr lang="en-US" smtClean="0"/>
              <a:t>‹#›</a:t>
            </a:fld>
            <a:endParaRPr lang="en-US"/>
          </a:p>
        </p:txBody>
      </p:sp>
      <p:sp>
        <p:nvSpPr>
          <p:cNvPr id="10" name="Title 1">
            <a:extLst>
              <a:ext uri="{FF2B5EF4-FFF2-40B4-BE49-F238E27FC236}">
                <a16:creationId xmlns:a16="http://schemas.microsoft.com/office/drawing/2014/main" id="{F5831B71-CC91-2B41-8F95-C0AFAA3890B1}"/>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16" name="Content Placeholder 2">
            <a:extLst>
              <a:ext uri="{FF2B5EF4-FFF2-40B4-BE49-F238E27FC236}">
                <a16:creationId xmlns:a16="http://schemas.microsoft.com/office/drawing/2014/main" id="{C9DE1BC0-2294-8B4B-82CE-D9C3694070DD}"/>
              </a:ext>
            </a:extLst>
          </p:cNvPr>
          <p:cNvSpPr>
            <a:spLocks noGrp="1"/>
          </p:cNvSpPr>
          <p:nvPr>
            <p:ph sz="quarter" idx="27"/>
          </p:nvPr>
        </p:nvSpPr>
        <p:spPr>
          <a:xfrm>
            <a:off x="3314699"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a:extLst>
              <a:ext uri="{FF2B5EF4-FFF2-40B4-BE49-F238E27FC236}">
                <a16:creationId xmlns:a16="http://schemas.microsoft.com/office/drawing/2014/main" id="{C79384F3-B5F9-8746-A102-A54BAB1BB9A8}"/>
              </a:ext>
            </a:extLst>
          </p:cNvPr>
          <p:cNvSpPr>
            <a:spLocks noGrp="1"/>
          </p:cNvSpPr>
          <p:nvPr>
            <p:ph sz="quarter" idx="29"/>
          </p:nvPr>
        </p:nvSpPr>
        <p:spPr>
          <a:xfrm>
            <a:off x="3314699"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2">
            <a:extLst>
              <a:ext uri="{FF2B5EF4-FFF2-40B4-BE49-F238E27FC236}">
                <a16:creationId xmlns:a16="http://schemas.microsoft.com/office/drawing/2014/main" id="{6CA02519-3F0D-BD4E-ABE4-4B26322D4F14}"/>
              </a:ext>
            </a:extLst>
          </p:cNvPr>
          <p:cNvSpPr>
            <a:spLocks noGrp="1"/>
          </p:cNvSpPr>
          <p:nvPr>
            <p:ph sz="quarter" idx="30"/>
          </p:nvPr>
        </p:nvSpPr>
        <p:spPr>
          <a:xfrm>
            <a:off x="7696200"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
            <a:extLst>
              <a:ext uri="{FF2B5EF4-FFF2-40B4-BE49-F238E27FC236}">
                <a16:creationId xmlns:a16="http://schemas.microsoft.com/office/drawing/2014/main" id="{8960BE7D-BB49-BF44-A44F-DECE5419DECC}"/>
              </a:ext>
            </a:extLst>
          </p:cNvPr>
          <p:cNvSpPr>
            <a:spLocks noGrp="1"/>
          </p:cNvSpPr>
          <p:nvPr>
            <p:ph sz="quarter" idx="31"/>
          </p:nvPr>
        </p:nvSpPr>
        <p:spPr>
          <a:xfrm>
            <a:off x="7696200"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17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80">
          <p15:clr>
            <a:srgbClr val="FBAE40"/>
          </p15:clr>
        </p15:guide>
        <p15:guide id="2" pos="484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CA51809F-9A0C-431F-B247-909E4745F87A}" type="slidenum">
              <a:rPr lang="en-US" smtClean="0"/>
              <a:t>‹#›</a:t>
            </a:fld>
            <a:endParaRPr lang="en-US"/>
          </a:p>
        </p:txBody>
      </p:sp>
      <p:sp>
        <p:nvSpPr>
          <p:cNvPr id="12" name="Title 1">
            <a:extLst>
              <a:ext uri="{FF2B5EF4-FFF2-40B4-BE49-F238E27FC236}">
                <a16:creationId xmlns:a16="http://schemas.microsoft.com/office/drawing/2014/main" id="{6D9DE987-0147-2D45-92EF-3CF55601F442}"/>
              </a:ext>
            </a:extLst>
          </p:cNvPr>
          <p:cNvSpPr>
            <a:spLocks noGrp="1"/>
          </p:cNvSpPr>
          <p:nvPr>
            <p:ph type="title" hasCustomPrompt="1"/>
          </p:nvPr>
        </p:nvSpPr>
        <p:spPr>
          <a:xfrm>
            <a:off x="381001" y="1023528"/>
            <a:ext cx="11429999" cy="473841"/>
          </a:xfrm>
        </p:spPr>
        <p:txBody>
          <a:bodyPr/>
          <a:lstStyle/>
          <a:p>
            <a:r>
              <a:rPr lang="en-US" dirty="0"/>
              <a:t>Click to add title</a:t>
            </a:r>
          </a:p>
        </p:txBody>
      </p:sp>
      <p:sp>
        <p:nvSpPr>
          <p:cNvPr id="20" name="Content Placeholder 2">
            <a:extLst>
              <a:ext uri="{FF2B5EF4-FFF2-40B4-BE49-F238E27FC236}">
                <a16:creationId xmlns:a16="http://schemas.microsoft.com/office/drawing/2014/main" id="{4D67C364-4543-454E-9FC0-A94E12C4E08F}"/>
              </a:ext>
            </a:extLst>
          </p:cNvPr>
          <p:cNvSpPr>
            <a:spLocks noGrp="1"/>
          </p:cNvSpPr>
          <p:nvPr>
            <p:ph sz="quarter" idx="32"/>
          </p:nvPr>
        </p:nvSpPr>
        <p:spPr>
          <a:xfrm>
            <a:off x="8196549"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C4B6CC4F-F860-5248-B871-88DBD7F45FF3}"/>
              </a:ext>
            </a:extLst>
          </p:cNvPr>
          <p:cNvSpPr>
            <a:spLocks noGrp="1"/>
          </p:cNvSpPr>
          <p:nvPr>
            <p:ph sz="quarter" idx="33"/>
          </p:nvPr>
        </p:nvSpPr>
        <p:spPr>
          <a:xfrm>
            <a:off x="8196549"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
            <a:extLst>
              <a:ext uri="{FF2B5EF4-FFF2-40B4-BE49-F238E27FC236}">
                <a16:creationId xmlns:a16="http://schemas.microsoft.com/office/drawing/2014/main" id="{79AA6EEC-3CE8-554D-BD1C-1D0BE471A710}"/>
              </a:ext>
            </a:extLst>
          </p:cNvPr>
          <p:cNvSpPr>
            <a:spLocks noGrp="1"/>
          </p:cNvSpPr>
          <p:nvPr>
            <p:ph sz="quarter" idx="34"/>
          </p:nvPr>
        </p:nvSpPr>
        <p:spPr>
          <a:xfrm>
            <a:off x="381000"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2">
            <a:extLst>
              <a:ext uri="{FF2B5EF4-FFF2-40B4-BE49-F238E27FC236}">
                <a16:creationId xmlns:a16="http://schemas.microsoft.com/office/drawing/2014/main" id="{8A554323-3A9A-2A41-AF93-6BF2263AD84B}"/>
              </a:ext>
            </a:extLst>
          </p:cNvPr>
          <p:cNvSpPr>
            <a:spLocks noGrp="1"/>
          </p:cNvSpPr>
          <p:nvPr>
            <p:ph sz="quarter" idx="35"/>
          </p:nvPr>
        </p:nvSpPr>
        <p:spPr>
          <a:xfrm>
            <a:off x="381000"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2">
            <a:extLst>
              <a:ext uri="{FF2B5EF4-FFF2-40B4-BE49-F238E27FC236}">
                <a16:creationId xmlns:a16="http://schemas.microsoft.com/office/drawing/2014/main" id="{9808DE4C-1FCB-6A42-8B10-1B5A95857618}"/>
              </a:ext>
            </a:extLst>
          </p:cNvPr>
          <p:cNvSpPr>
            <a:spLocks noGrp="1"/>
          </p:cNvSpPr>
          <p:nvPr>
            <p:ph sz="quarter" idx="36"/>
          </p:nvPr>
        </p:nvSpPr>
        <p:spPr>
          <a:xfrm>
            <a:off x="4303005"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2">
            <a:extLst>
              <a:ext uri="{FF2B5EF4-FFF2-40B4-BE49-F238E27FC236}">
                <a16:creationId xmlns:a16="http://schemas.microsoft.com/office/drawing/2014/main" id="{E9DF21CB-7A5B-C14A-A6C7-7726AD7EF6BF}"/>
              </a:ext>
            </a:extLst>
          </p:cNvPr>
          <p:cNvSpPr>
            <a:spLocks noGrp="1"/>
          </p:cNvSpPr>
          <p:nvPr>
            <p:ph sz="quarter" idx="37"/>
          </p:nvPr>
        </p:nvSpPr>
        <p:spPr>
          <a:xfrm>
            <a:off x="4303005"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502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1E5162DA-A692-46EB-A978-9159C358BB38}" type="slidenum">
              <a:rPr lang="en-US" smtClean="0"/>
              <a:t>‹#›</a:t>
            </a:fld>
            <a:endParaRPr lang="en-US"/>
          </a:p>
        </p:txBody>
      </p:sp>
      <p:sp>
        <p:nvSpPr>
          <p:cNvPr id="7" name="Title 1">
            <a:extLst>
              <a:ext uri="{FF2B5EF4-FFF2-40B4-BE49-F238E27FC236}">
                <a16:creationId xmlns:a16="http://schemas.microsoft.com/office/drawing/2014/main" id="{DB532E52-AB35-0140-A644-B467CE780FB8}"/>
              </a:ext>
            </a:extLst>
          </p:cNvPr>
          <p:cNvSpPr>
            <a:spLocks noGrp="1"/>
          </p:cNvSpPr>
          <p:nvPr>
            <p:ph type="title" hasCustomPrompt="1"/>
          </p:nvPr>
        </p:nvSpPr>
        <p:spPr>
          <a:xfrm>
            <a:off x="381001" y="1023528"/>
            <a:ext cx="11429999" cy="473841"/>
          </a:xfrm>
        </p:spPr>
        <p:txBody>
          <a:bodyPr/>
          <a:lstStyle/>
          <a:p>
            <a:r>
              <a:rPr lang="en-US" dirty="0"/>
              <a:t>Click to add title</a:t>
            </a:r>
          </a:p>
        </p:txBody>
      </p:sp>
    </p:spTree>
    <p:extLst>
      <p:ext uri="{BB962C8B-B14F-4D97-AF65-F5344CB8AC3E}">
        <p14:creationId xmlns:p14="http://schemas.microsoft.com/office/powerpoint/2010/main" val="120562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40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1E5162DA-A692-46EB-A978-9159C358BB38}" type="slidenum">
              <a:rPr lang="en-US" smtClean="0"/>
              <a:t>‹#›</a:t>
            </a:fld>
            <a:endParaRPr lang="en-US"/>
          </a:p>
        </p:txBody>
      </p:sp>
    </p:spTree>
    <p:extLst>
      <p:ext uri="{BB962C8B-B14F-4D97-AF65-F5344CB8AC3E}">
        <p14:creationId xmlns:p14="http://schemas.microsoft.com/office/powerpoint/2010/main" val="312614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E9D497BC-9F99-CE49-B145-C91E4EADC7F3}"/>
              </a:ext>
            </a:extLst>
          </p:cNvPr>
          <p:cNvSpPr txBox="1">
            <a:spLocks/>
          </p:cNvSpPr>
          <p:nvPr/>
        </p:nvSpPr>
        <p:spPr>
          <a:xfrm>
            <a:off x="3319267" y="6339855"/>
            <a:ext cx="2853571" cy="169277"/>
          </a:xfrm>
          <a:prstGeom prst="rect">
            <a:avLst/>
          </a:prstGeom>
          <a:noFill/>
        </p:spPr>
        <p:txBody>
          <a:bodyPr wrap="square" lIns="0" tIns="0" rIns="0" bIns="0" rtlCol="0" anchor="ctr">
            <a:noAutofit/>
          </a:bodyPr>
          <a:lstStyle>
            <a:defPPr>
              <a:defRPr lang="en-US"/>
            </a:defPPr>
            <a:lvl1pPr algn="l" rtl="0" eaLnBrk="0" fontAlgn="base" hangingPunct="0">
              <a:spcBef>
                <a:spcPct val="0"/>
              </a:spcBef>
              <a:spcAft>
                <a:spcPct val="0"/>
              </a:spcAft>
              <a:defRPr lang="en-US" sz="800" b="0" i="0" kern="1200" smtClean="0">
                <a:solidFill>
                  <a:schemeClr val="tx1"/>
                </a:solidFill>
                <a:latin typeface="Franklin Gothic Medium" panose="020B0603020102020204" pitchFamily="34"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1100" b="0" i="0" kern="1200" dirty="0">
                <a:solidFill>
                  <a:schemeClr val="accent2"/>
                </a:solidFill>
                <a:effectLst/>
                <a:latin typeface="+mn-lt"/>
                <a:ea typeface="ＭＳ Ｐゴシック" pitchFamily="-112" charset="-128"/>
                <a:cs typeface="+mn-cs"/>
              </a:rPr>
              <a:t>© Haworth, Inc.</a:t>
            </a:r>
          </a:p>
        </p:txBody>
      </p:sp>
      <p:sp>
        <p:nvSpPr>
          <p:cNvPr id="11" name="Text Placeholder 8">
            <a:extLst>
              <a:ext uri="{FF2B5EF4-FFF2-40B4-BE49-F238E27FC236}">
                <a16:creationId xmlns:a16="http://schemas.microsoft.com/office/drawing/2014/main" id="{EC4DFFC4-FBB1-3C4E-8214-0EF98C8C3E84}"/>
              </a:ext>
            </a:extLst>
          </p:cNvPr>
          <p:cNvSpPr>
            <a:spLocks noGrp="1"/>
          </p:cNvSpPr>
          <p:nvPr>
            <p:ph type="body" sz="quarter" idx="16" hasCustomPrompt="1"/>
          </p:nvPr>
        </p:nvSpPr>
        <p:spPr>
          <a:xfrm>
            <a:off x="4325475" y="6354609"/>
            <a:ext cx="4547063" cy="174172"/>
          </a:xfrm>
        </p:spPr>
        <p:txBody>
          <a:bodyPr>
            <a:noAutofit/>
          </a:bodyPr>
          <a:lstStyle>
            <a:lvl1pPr>
              <a:defRPr sz="11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dirty="0"/>
              <a:t>Date</a:t>
            </a:r>
          </a:p>
        </p:txBody>
      </p:sp>
      <p:pic>
        <p:nvPicPr>
          <p:cNvPr id="15" name="Picture 14">
            <a:extLst>
              <a:ext uri="{FF2B5EF4-FFF2-40B4-BE49-F238E27FC236}">
                <a16:creationId xmlns:a16="http://schemas.microsoft.com/office/drawing/2014/main" id="{1C88C940-F8F1-6340-BC10-A57A390E10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0419" y="381501"/>
            <a:ext cx="1054738" cy="127205"/>
          </a:xfrm>
          <a:prstGeom prst="rect">
            <a:avLst/>
          </a:prstGeom>
        </p:spPr>
      </p:pic>
      <p:sp>
        <p:nvSpPr>
          <p:cNvPr id="2" name="Footer Placeholder 1">
            <a:extLst>
              <a:ext uri="{FF2B5EF4-FFF2-40B4-BE49-F238E27FC236}">
                <a16:creationId xmlns:a16="http://schemas.microsoft.com/office/drawing/2014/main" id="{718E538A-A660-7748-8FB9-D91C47276C3E}"/>
              </a:ext>
            </a:extLst>
          </p:cNvPr>
          <p:cNvSpPr>
            <a:spLocks noGrp="1"/>
          </p:cNvSpPr>
          <p:nvPr>
            <p:ph type="ftr" sz="quarter" idx="17"/>
          </p:nvPr>
        </p:nvSpPr>
        <p:spPr/>
        <p:txBody>
          <a:bodyPr>
            <a:noAutofit/>
          </a:bodyPr>
          <a:lstStyle>
            <a:lvl1pPr>
              <a:defRPr>
                <a:solidFill>
                  <a:schemeClr val="accent2"/>
                </a:solidFill>
              </a:defRPr>
            </a:lvl1pPr>
          </a:lstStyle>
          <a:p>
            <a:endParaRPr lang="en-US"/>
          </a:p>
        </p:txBody>
      </p:sp>
      <p:sp>
        <p:nvSpPr>
          <p:cNvPr id="3" name="Slide Number Placeholder 2">
            <a:extLst>
              <a:ext uri="{FF2B5EF4-FFF2-40B4-BE49-F238E27FC236}">
                <a16:creationId xmlns:a16="http://schemas.microsoft.com/office/drawing/2014/main" id="{60C1166F-28A2-4945-A87F-A36E3873924F}"/>
              </a:ext>
            </a:extLst>
          </p:cNvPr>
          <p:cNvSpPr>
            <a:spLocks noGrp="1"/>
          </p:cNvSpPr>
          <p:nvPr>
            <p:ph type="sldNum" sz="quarter" idx="18"/>
          </p:nvPr>
        </p:nvSpPr>
        <p:spPr/>
        <p:txBody>
          <a:bodyPr>
            <a:noAutofit/>
          </a:bodyPr>
          <a:lstStyle>
            <a:lvl1pPr>
              <a:defRPr>
                <a:solidFill>
                  <a:schemeClr val="accent2"/>
                </a:solidFill>
              </a:defRPr>
            </a:lvl1pPr>
          </a:lstStyle>
          <a:p>
            <a:fld id="{1E5162DA-A692-46EB-A978-9159C358BB38}" type="slidenum">
              <a:rPr lang="en-US" smtClean="0"/>
              <a:t>‹#›</a:t>
            </a:fld>
            <a:endParaRPr lang="en-US"/>
          </a:p>
        </p:txBody>
      </p:sp>
      <p:sp>
        <p:nvSpPr>
          <p:cNvPr id="9" name="Text Placeholder 8">
            <a:extLst>
              <a:ext uri="{FF2B5EF4-FFF2-40B4-BE49-F238E27FC236}">
                <a16:creationId xmlns:a16="http://schemas.microsoft.com/office/drawing/2014/main" id="{C6484E31-88C2-4978-983E-353C515C48C7}"/>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Click to edit secondary text</a:t>
            </a:r>
          </a:p>
        </p:txBody>
      </p:sp>
      <p:sp>
        <p:nvSpPr>
          <p:cNvPr id="13" name="Title 1">
            <a:extLst>
              <a:ext uri="{FF2B5EF4-FFF2-40B4-BE49-F238E27FC236}">
                <a16:creationId xmlns:a16="http://schemas.microsoft.com/office/drawing/2014/main" id="{F7E711B2-CA10-F446-9102-BA2DD60ACB19}"/>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61358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39386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userDrawn="1"/>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r>
              <a:rPr lang="en-US" dirty="0"/>
              <a:t>9/4/20XX</a:t>
            </a:r>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24452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r>
              <a:rPr lang="en-US" dirty="0"/>
              <a:t>9/4/20XX</a:t>
            </a:r>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US" dirty="0"/>
              <a:t>Presentation Title</a:t>
            </a:r>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dirty="0"/>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43151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60693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26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e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9/4/20XX</a:t>
            </a:r>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5C87-DF58-40C8-B092-1DE63DB4547E}" type="slidenum">
              <a:rPr lang="en-US" smtClean="0"/>
              <a:t>‹#›</a:t>
            </a:fld>
            <a:endParaRPr lang="en-US" dirty="0"/>
          </a:p>
        </p:txBody>
      </p:sp>
    </p:spTree>
    <p:extLst>
      <p:ext uri="{BB962C8B-B14F-4D97-AF65-F5344CB8AC3E}">
        <p14:creationId xmlns:p14="http://schemas.microsoft.com/office/powerpoint/2010/main" val="1785134420"/>
      </p:ext>
    </p:extLst>
  </p:cSld>
  <p:clrMap bg1="lt1" tx1="dk1" bg2="lt2" tx2="dk2" accent1="accent1" accent2="accent2" accent3="accent3" accent4="accent4" accent5="accent5" accent6="accent6" hlink="hlink" folHlink="folHlink"/>
  <p:sldLayoutIdLst>
    <p:sldLayoutId id="2147483721" r:id="rId1"/>
    <p:sldLayoutId id="2147483730" r:id="rId2"/>
    <p:sldLayoutId id="2147483731" r:id="rId3"/>
    <p:sldLayoutId id="2147483723" r:id="rId4"/>
    <p:sldLayoutId id="2147483722" r:id="rId5"/>
    <p:sldLayoutId id="2147483732" r:id="rId6"/>
    <p:sldLayoutId id="2147483736" r:id="rId7"/>
    <p:sldLayoutId id="2147483725" r:id="rId8"/>
    <p:sldLayoutId id="2147483733" r:id="rId9"/>
    <p:sldLayoutId id="2147483734" r:id="rId10"/>
    <p:sldLayoutId id="2147483735" r:id="rId11"/>
    <p:sldLayoutId id="2147483726" r:id="rId12"/>
    <p:sldLayoutId id="2147483727" r:id="rId13"/>
    <p:sldLayoutId id="2147483728" r:id="rId14"/>
    <p:sldLayoutId id="2147483729" r:id="rId15"/>
    <p:sldLayoutId id="2147483737" r:id="rId16"/>
    <p:sldLayoutId id="2147483738" r:id="rId17"/>
    <p:sldLayoutId id="2147483739" r:id="rId18"/>
    <p:sldLayoutId id="2147483740" r:id="rId19"/>
    <p:sldLayoutId id="2147483741"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ctr">
            <a:noAutofit/>
          </a:bodyPr>
          <a:lstStyle/>
          <a:p>
            <a:r>
              <a:rPr lang="en-US"/>
              <a:t>Click to edit Master title style</a:t>
            </a:r>
            <a:endParaRPr lang="en-US" dirty="0"/>
          </a:p>
        </p:txBody>
      </p:sp>
      <p:sp>
        <p:nvSpPr>
          <p:cNvPr id="17" name="Footer Placeholder 4">
            <a:extLst>
              <a:ext uri="{FF2B5EF4-FFF2-40B4-BE49-F238E27FC236}">
                <a16:creationId xmlns:a16="http://schemas.microsoft.com/office/drawing/2014/main" id="{D721280C-D365-BF4C-8FF4-6DB837620107}"/>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1E5162DA-A692-46EB-A978-9159C358BB38}" type="slidenum">
              <a:rPr lang="en-US" smtClean="0"/>
              <a:t>‹#›</a:t>
            </a:fld>
            <a:endParaRPr lang="en-US"/>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30788" y="1943100"/>
            <a:ext cx="8480212" cy="45294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FECD9AC0-BA30-48B4-AA47-99FC9CC8D5A0}"/>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18328335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dirty="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dirty="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088">
          <p15:clr>
            <a:srgbClr val="F26B43"/>
          </p15:clr>
        </p15:guide>
        <p15:guide id="3" pos="1888">
          <p15:clr>
            <a:srgbClr val="F26B43"/>
          </p15:clr>
        </p15:guide>
        <p15:guide id="4" pos="237">
          <p15:clr>
            <a:srgbClr val="F26B43"/>
          </p15:clr>
        </p15:guide>
        <p15:guide id="5" orient="horz" pos="682">
          <p15:clr>
            <a:srgbClr val="F26B43"/>
          </p15:clr>
        </p15:guide>
        <p15:guide id="6" pos="3742">
          <p15:clr>
            <a:srgbClr val="F26B43"/>
          </p15:clr>
        </p15:guide>
        <p15:guide id="7" pos="3940">
          <p15:clr>
            <a:srgbClr val="F26B43"/>
          </p15:clr>
        </p15:guide>
        <p15:guide id="8" pos="5591">
          <p15:clr>
            <a:srgbClr val="F26B43"/>
          </p15:clr>
        </p15:guide>
        <p15:guide id="9" pos="5789">
          <p15:clr>
            <a:srgbClr val="F26B43"/>
          </p15:clr>
        </p15:guide>
        <p15:guide id="10" pos="7440">
          <p15:clr>
            <a:srgbClr val="F26B43"/>
          </p15:clr>
        </p15:guide>
        <p15:guide id="11" orient="horz" pos="1224">
          <p15:clr>
            <a:srgbClr val="F26B43"/>
          </p15:clr>
        </p15:guide>
        <p15:guide id="12"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 Id="rId6" Type="http://schemas.openxmlformats.org/officeDocument/2006/relationships/image" Target="../media/image15.jpeg"/><Relationship Id="rId5" Type="http://schemas.openxmlformats.org/officeDocument/2006/relationships/image" Target="../media/image11.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440.png"/><Relationship Id="rId4" Type="http://schemas.openxmlformats.org/officeDocument/2006/relationships/customXml" Target="../ink/ink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40.png"/><Relationship Id="rId4" Type="http://schemas.openxmlformats.org/officeDocument/2006/relationships/customXml" Target="../ink/ink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customXml" Target="../ink/ink4.xml"/><Relationship Id="rId5" Type="http://schemas.openxmlformats.org/officeDocument/2006/relationships/image" Target="../media/image7.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a:xfrm>
            <a:off x="1648702" y="1627632"/>
            <a:ext cx="8894595" cy="2176272"/>
          </a:xfrm>
        </p:spPr>
        <p:txBody>
          <a:bodyPr>
            <a:noAutofit/>
          </a:bodyPr>
          <a:lstStyle/>
          <a:p>
            <a:r>
              <a:rPr lang="en-US" sz="2800" dirty="0"/>
              <a:t>Design Research for a</a:t>
            </a:r>
            <a:br>
              <a:rPr lang="en-US" sz="3200" dirty="0"/>
            </a:br>
            <a:r>
              <a:rPr lang="en-US" sz="3600" b="1" dirty="0"/>
              <a:t>Classroom of the Future</a:t>
            </a:r>
            <a:br>
              <a:rPr lang="en-US" sz="3200" dirty="0"/>
            </a:br>
            <a:r>
              <a:rPr lang="en-US" sz="2800" dirty="0"/>
              <a:t>with Haworth &amp; GVSU’s Seidman College of Business</a:t>
            </a:r>
            <a:endParaRPr lang="en-US" sz="3200" dirty="0"/>
          </a:p>
        </p:txBody>
      </p:sp>
      <p:sp>
        <p:nvSpPr>
          <p:cNvPr id="3" name="Subtitle 2">
            <a:extLst>
              <a:ext uri="{FF2B5EF4-FFF2-40B4-BE49-F238E27FC236}">
                <a16:creationId xmlns:a16="http://schemas.microsoft.com/office/drawing/2014/main" id="{ED9E8FDB-60EE-45AE-BB89-9A561A61C2AC}"/>
              </a:ext>
            </a:extLst>
          </p:cNvPr>
          <p:cNvSpPr>
            <a:spLocks noGrp="1"/>
          </p:cNvSpPr>
          <p:nvPr>
            <p:ph type="subTitle" idx="1"/>
          </p:nvPr>
        </p:nvSpPr>
        <p:spPr>
          <a:xfrm>
            <a:off x="2487168" y="4142232"/>
            <a:ext cx="7223760" cy="1260278"/>
          </a:xfrm>
          <a:solidFill>
            <a:schemeClr val="accent4"/>
          </a:solidFill>
        </p:spPr>
        <p:txBody>
          <a:bodyPr>
            <a:normAutofit/>
          </a:bodyPr>
          <a:lstStyle/>
          <a:p>
            <a:r>
              <a:rPr lang="en-US" sz="1600" b="1" dirty="0"/>
              <a:t>Cassandra Skinner, M.A., M.A.</a:t>
            </a:r>
          </a:p>
          <a:p>
            <a:r>
              <a:rPr lang="en-US" sz="1200" dirty="0"/>
              <a:t>June 28, 2021</a:t>
            </a:r>
          </a:p>
          <a:p>
            <a:r>
              <a:rPr lang="en-US" sz="1200" dirty="0"/>
              <a:t>Candidate Research Example</a:t>
            </a:r>
          </a:p>
        </p:txBody>
      </p:sp>
    </p:spTree>
    <p:extLst>
      <p:ext uri="{BB962C8B-B14F-4D97-AF65-F5344CB8AC3E}">
        <p14:creationId xmlns:p14="http://schemas.microsoft.com/office/powerpoint/2010/main" val="18337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E119A3-87DC-4610-B57A-F480D713FA3B}"/>
              </a:ext>
            </a:extLst>
          </p:cNvPr>
          <p:cNvSpPr>
            <a:spLocks noGrp="1"/>
          </p:cNvSpPr>
          <p:nvPr>
            <p:ph sz="quarter" idx="17"/>
          </p:nvPr>
        </p:nvSpPr>
        <p:spPr>
          <a:xfrm>
            <a:off x="842643" y="2424081"/>
            <a:ext cx="5760675" cy="3596230"/>
          </a:xfrm>
          <a:solidFill>
            <a:schemeClr val="bg1"/>
          </a:solidFill>
        </p:spPr>
        <p:txBody>
          <a:bodyPr>
            <a:normAutofit fontScale="85000" lnSpcReduction="10000"/>
          </a:bodyPr>
          <a:lstStyle/>
          <a:p>
            <a:pPr marL="342900" indent="-342900">
              <a:spcBef>
                <a:spcPts val="1200"/>
              </a:spcBef>
              <a:buFont typeface="Arial" panose="020B0604020202020204" pitchFamily="34" charset="0"/>
              <a:buAutoNum type="arabicPeriod"/>
            </a:pPr>
            <a:r>
              <a:rPr lang="en-US" sz="2000" dirty="0"/>
              <a:t>Professors value interactive and team-based learning and as such want to take on facilitative roles</a:t>
            </a:r>
            <a:endParaRPr lang="en-US" sz="2000" b="1" dirty="0"/>
          </a:p>
          <a:p>
            <a:pPr marL="342900" indent="-342900">
              <a:spcBef>
                <a:spcPts val="1200"/>
              </a:spcBef>
              <a:buFont typeface="Arial" panose="020B0604020202020204" pitchFamily="34" charset="0"/>
              <a:buAutoNum type="arabicPeriod"/>
            </a:pPr>
            <a:r>
              <a:rPr lang="en-US" sz="2000" dirty="0"/>
              <a:t>Professors value mobility, flexibility, and choice in classroom tools and furniture</a:t>
            </a:r>
          </a:p>
          <a:p>
            <a:pPr marL="342900" indent="-342900">
              <a:spcBef>
                <a:spcPts val="1200"/>
              </a:spcBef>
              <a:buFont typeface="Arial" panose="020B0604020202020204" pitchFamily="34" charset="0"/>
              <a:buAutoNum type="arabicPeriod"/>
            </a:pPr>
            <a:r>
              <a:rPr lang="en-US" sz="2000" dirty="0"/>
              <a:t>Professors need a balance between casual, interactive classroom spaces and more formal, traditional classroom spaces for different activities</a:t>
            </a:r>
          </a:p>
          <a:p>
            <a:pPr marL="342900" indent="-342900">
              <a:spcBef>
                <a:spcPts val="1200"/>
              </a:spcBef>
              <a:buFont typeface="Arial" panose="020B0604020202020204" pitchFamily="34" charset="0"/>
              <a:buAutoNum type="arabicPeriod"/>
            </a:pPr>
            <a:r>
              <a:rPr lang="en-US" sz="2000" dirty="0"/>
              <a:t>Overall, professors who lectured less had a more positive experience with the room</a:t>
            </a:r>
          </a:p>
          <a:p>
            <a:pPr marL="342900" indent="-342900">
              <a:spcBef>
                <a:spcPts val="1200"/>
              </a:spcBef>
              <a:buAutoNum type="arabicPeriod"/>
            </a:pPr>
            <a:r>
              <a:rPr lang="en-US" sz="2000" dirty="0"/>
              <a:t>COVID-19 severely impacted professors’ abilities to take full advantage of the Haworth spaces</a:t>
            </a:r>
          </a:p>
          <a:p>
            <a:pPr marL="342900" indent="-342900">
              <a:spcBef>
                <a:spcPts val="600"/>
              </a:spcBef>
              <a:buAutoNum type="arabicPeriod"/>
            </a:pPr>
            <a:endParaRPr lang="en-US" sz="2000" b="1" dirty="0"/>
          </a:p>
          <a:p>
            <a:pPr marL="342900" indent="-342900">
              <a:spcBef>
                <a:spcPts val="600"/>
              </a:spcBef>
              <a:buAutoNum type="arabicPeriod"/>
            </a:pPr>
            <a:endParaRPr lang="en-US" sz="2000" dirty="0"/>
          </a:p>
          <a:p>
            <a:pPr marL="342900" indent="-342900">
              <a:spcBef>
                <a:spcPts val="0"/>
              </a:spcBef>
              <a:buAutoNum type="arabicPeriod"/>
            </a:pPr>
            <a:endParaRPr lang="en-US" sz="1600" dirty="0"/>
          </a:p>
          <a:p>
            <a:pPr marL="342900" indent="-342900">
              <a:spcBef>
                <a:spcPts val="0"/>
              </a:spcBef>
              <a:buAutoNum type="arabicPeriod"/>
            </a:pPr>
            <a:endParaRPr lang="en-US" sz="1600" dirty="0"/>
          </a:p>
        </p:txBody>
      </p:sp>
      <p:sp>
        <p:nvSpPr>
          <p:cNvPr id="3" name="Text Placeholder 2">
            <a:extLst>
              <a:ext uri="{FF2B5EF4-FFF2-40B4-BE49-F238E27FC236}">
                <a16:creationId xmlns:a16="http://schemas.microsoft.com/office/drawing/2014/main" id="{36695D4A-A555-428B-8E16-4EABAF15E48E}"/>
              </a:ext>
            </a:extLst>
          </p:cNvPr>
          <p:cNvSpPr>
            <a:spLocks noGrp="1"/>
          </p:cNvSpPr>
          <p:nvPr>
            <p:ph type="body" sz="quarter" idx="15"/>
          </p:nvPr>
        </p:nvSpPr>
        <p:spPr>
          <a:xfrm>
            <a:off x="375920" y="1697015"/>
            <a:ext cx="11435079" cy="307554"/>
          </a:xfrm>
        </p:spPr>
        <p:txBody>
          <a:bodyPr/>
          <a:lstStyle/>
          <a:p>
            <a:pPr marL="0" indent="0">
              <a:buNone/>
            </a:pPr>
            <a:r>
              <a:rPr lang="en-US" dirty="0">
                <a:latin typeface="+mj-lt"/>
              </a:rPr>
              <a:t>Takeaways</a:t>
            </a:r>
          </a:p>
        </p:txBody>
      </p:sp>
      <p:sp>
        <p:nvSpPr>
          <p:cNvPr id="4" name="Title 3">
            <a:extLst>
              <a:ext uri="{FF2B5EF4-FFF2-40B4-BE49-F238E27FC236}">
                <a16:creationId xmlns:a16="http://schemas.microsoft.com/office/drawing/2014/main" id="{1179A5D9-4452-4D91-9D3D-9AACFFFFDD7A}"/>
              </a:ext>
            </a:extLst>
          </p:cNvPr>
          <p:cNvSpPr>
            <a:spLocks noGrp="1"/>
          </p:cNvSpPr>
          <p:nvPr>
            <p:ph type="title"/>
          </p:nvPr>
        </p:nvSpPr>
        <p:spPr/>
        <p:txBody>
          <a:bodyPr>
            <a:normAutofit fontScale="90000"/>
          </a:bodyPr>
          <a:lstStyle/>
          <a:p>
            <a:r>
              <a:rPr lang="en-US" b="1" dirty="0"/>
              <a:t>Instructor Interviews</a:t>
            </a:r>
          </a:p>
        </p:txBody>
      </p:sp>
      <p:graphicFrame>
        <p:nvGraphicFramePr>
          <p:cNvPr id="5" name="Table 5">
            <a:extLst>
              <a:ext uri="{FF2B5EF4-FFF2-40B4-BE49-F238E27FC236}">
                <a16:creationId xmlns:a16="http://schemas.microsoft.com/office/drawing/2014/main" id="{F6E36567-165E-4702-95E8-C47B0919A170}"/>
              </a:ext>
            </a:extLst>
          </p:cNvPr>
          <p:cNvGraphicFramePr>
            <a:graphicFrameLocks noGrp="1"/>
          </p:cNvGraphicFramePr>
          <p:nvPr>
            <p:extLst>
              <p:ext uri="{D42A27DB-BD31-4B8C-83A1-F6EECF244321}">
                <p14:modId xmlns:p14="http://schemas.microsoft.com/office/powerpoint/2010/main" val="795160828"/>
              </p:ext>
            </p:extLst>
          </p:nvPr>
        </p:nvGraphicFramePr>
        <p:xfrm>
          <a:off x="7784489" y="1578839"/>
          <a:ext cx="3383116" cy="2377440"/>
        </p:xfrm>
        <a:graphic>
          <a:graphicData uri="http://schemas.openxmlformats.org/drawingml/2006/table">
            <a:tbl>
              <a:tblPr firstRow="1" bandRow="1">
                <a:tableStyleId>{5C22544A-7EE6-4342-B048-85BDC9FD1C3A}</a:tableStyleId>
              </a:tblPr>
              <a:tblGrid>
                <a:gridCol w="3383116">
                  <a:extLst>
                    <a:ext uri="{9D8B030D-6E8A-4147-A177-3AD203B41FA5}">
                      <a16:colId xmlns:a16="http://schemas.microsoft.com/office/drawing/2014/main" val="3895694965"/>
                    </a:ext>
                  </a:extLst>
                </a:gridCol>
              </a:tblGrid>
              <a:tr h="427040">
                <a:tc>
                  <a:txBody>
                    <a:bodyPr/>
                    <a:lstStyle/>
                    <a:p>
                      <a:pPr algn="ctr"/>
                      <a:r>
                        <a:rPr lang="en-US" dirty="0"/>
                        <a:t>Potential Identified Opportunities</a:t>
                      </a:r>
                    </a:p>
                  </a:txBody>
                  <a:tcPr anchor="ctr"/>
                </a:tc>
                <a:extLst>
                  <a:ext uri="{0D108BD9-81ED-4DB2-BD59-A6C34878D82A}">
                    <a16:rowId xmlns:a16="http://schemas.microsoft.com/office/drawing/2014/main" val="369712061"/>
                  </a:ext>
                </a:extLst>
              </a:tr>
              <a:tr h="1634887">
                <a:tc>
                  <a:txBody>
                    <a:bodyPr/>
                    <a:lstStyle/>
                    <a:p>
                      <a:pPr marL="285750" indent="-285750">
                        <a:buFont typeface="Arial" panose="020B0604020202020204" pitchFamily="34" charset="0"/>
                        <a:buChar char="•"/>
                      </a:pPr>
                      <a:r>
                        <a:rPr lang="en-US" dirty="0"/>
                        <a:t>To-Do Type Chairs</a:t>
                      </a:r>
                    </a:p>
                    <a:p>
                      <a:pPr marL="285750" indent="-285750">
                        <a:buFont typeface="Arial" panose="020B0604020202020204" pitchFamily="34" charset="0"/>
                        <a:buChar char="•"/>
                      </a:pPr>
                      <a:r>
                        <a:rPr lang="en-US" dirty="0"/>
                        <a:t>Mobile &amp; Casual Furniture</a:t>
                      </a:r>
                    </a:p>
                    <a:p>
                      <a:pPr marL="285750" indent="-285750">
                        <a:buFont typeface="Arial" panose="020B0604020202020204" pitchFamily="34" charset="0"/>
                        <a:buChar char="•"/>
                      </a:pPr>
                      <a:r>
                        <a:rPr lang="en-US" dirty="0"/>
                        <a:t>Larger individual surfaces</a:t>
                      </a:r>
                    </a:p>
                    <a:p>
                      <a:pPr marL="285750" indent="-285750">
                        <a:buFont typeface="Arial" panose="020B0604020202020204" pitchFamily="34" charset="0"/>
                        <a:buChar char="•"/>
                      </a:pPr>
                      <a:r>
                        <a:rPr lang="en-US" dirty="0"/>
                        <a:t>Designs which have more obvious but changeable “front of the room” </a:t>
                      </a:r>
                    </a:p>
                  </a:txBody>
                  <a:tcPr/>
                </a:tc>
                <a:extLst>
                  <a:ext uri="{0D108BD9-81ED-4DB2-BD59-A6C34878D82A}">
                    <a16:rowId xmlns:a16="http://schemas.microsoft.com/office/drawing/2014/main" val="3616392662"/>
                  </a:ext>
                </a:extLst>
              </a:tr>
            </a:tbl>
          </a:graphicData>
        </a:graphic>
      </p:graphicFrame>
      <p:pic>
        <p:nvPicPr>
          <p:cNvPr id="6" name="Picture 5" descr="A bedroom with a desk and chair in a room&#10;&#10;Description automatically generated">
            <a:extLst>
              <a:ext uri="{FF2B5EF4-FFF2-40B4-BE49-F238E27FC236}">
                <a16:creationId xmlns:a16="http://schemas.microsoft.com/office/drawing/2014/main" id="{88E2F508-7198-4E2A-8BDB-17A7413912EE}"/>
              </a:ext>
            </a:extLst>
          </p:cNvPr>
          <p:cNvPicPr>
            <a:picLocks noChangeAspect="1"/>
          </p:cNvPicPr>
          <p:nvPr/>
        </p:nvPicPr>
        <p:blipFill rotWithShape="1">
          <a:blip r:embed="rId3">
            <a:extLst>
              <a:ext uri="{28A0092B-C50C-407E-A947-70E740481C1C}">
                <a14:useLocalDpi xmlns:a14="http://schemas.microsoft.com/office/drawing/2010/main" val="0"/>
              </a:ext>
            </a:extLst>
          </a:blip>
          <a:srcRect l="62417" t="43031" r="10528" b="23471"/>
          <a:stretch/>
        </p:blipFill>
        <p:spPr>
          <a:xfrm>
            <a:off x="8363353" y="4155925"/>
            <a:ext cx="2313883" cy="2148603"/>
          </a:xfrm>
          <a:prstGeom prst="rect">
            <a:avLst/>
          </a:prstGeom>
          <a:noFill/>
        </p:spPr>
      </p:pic>
    </p:spTree>
    <p:extLst>
      <p:ext uri="{BB962C8B-B14F-4D97-AF65-F5344CB8AC3E}">
        <p14:creationId xmlns:p14="http://schemas.microsoft.com/office/powerpoint/2010/main" val="316758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7093-6A89-4C6B-9C29-BEB88FE5BE15}"/>
              </a:ext>
            </a:extLst>
          </p:cNvPr>
          <p:cNvSpPr>
            <a:spLocks noGrp="1"/>
          </p:cNvSpPr>
          <p:nvPr>
            <p:ph type="title"/>
          </p:nvPr>
        </p:nvSpPr>
        <p:spPr/>
        <p:txBody>
          <a:bodyPr/>
          <a:lstStyle/>
          <a:p>
            <a:r>
              <a:rPr lang="en-US" dirty="0"/>
              <a:t>Student Surveys</a:t>
            </a:r>
          </a:p>
        </p:txBody>
      </p:sp>
      <p:sp>
        <p:nvSpPr>
          <p:cNvPr id="3" name="Text Placeholder 2">
            <a:extLst>
              <a:ext uri="{FF2B5EF4-FFF2-40B4-BE49-F238E27FC236}">
                <a16:creationId xmlns:a16="http://schemas.microsoft.com/office/drawing/2014/main" id="{2FB5E129-7DB1-458B-95EB-206107910911}"/>
              </a:ext>
            </a:extLst>
          </p:cNvPr>
          <p:cNvSpPr>
            <a:spLocks noGrp="1"/>
          </p:cNvSpPr>
          <p:nvPr>
            <p:ph type="body" idx="1"/>
          </p:nvPr>
        </p:nvSpPr>
        <p:spPr/>
        <p:txBody>
          <a:bodyPr/>
          <a:lstStyle/>
          <a:p>
            <a:pPr algn="ctr"/>
            <a:r>
              <a:rPr lang="en-US" dirty="0"/>
              <a:t> Part II</a:t>
            </a:r>
          </a:p>
        </p:txBody>
      </p:sp>
    </p:spTree>
    <p:extLst>
      <p:ext uri="{BB962C8B-B14F-4D97-AF65-F5344CB8AC3E}">
        <p14:creationId xmlns:p14="http://schemas.microsoft.com/office/powerpoint/2010/main" val="2871061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AEE110F3-0C21-4635-A08E-586E05317DA4}"/>
              </a:ext>
            </a:extLst>
          </p:cNvPr>
          <p:cNvSpPr>
            <a:spLocks noGrp="1"/>
          </p:cNvSpPr>
          <p:nvPr>
            <p:ph type="sldNum" sz="quarter" idx="22"/>
          </p:nvPr>
        </p:nvSpPr>
        <p:spPr/>
        <p:txBody>
          <a:bodyPr wrap="square" anchor="ctr">
            <a:normAutofit/>
          </a:bodyPr>
          <a:lstStyle/>
          <a:p>
            <a:pPr>
              <a:spcAft>
                <a:spcPts val="600"/>
              </a:spcAft>
            </a:pPr>
            <a:fld id="{3AEB317C-CD42-EA44-9D08-DFA7660C5E76}" type="slidenum">
              <a:rPr lang="en-US" smtClean="0"/>
              <a:pPr>
                <a:spcAft>
                  <a:spcPts val="600"/>
                </a:spcAft>
              </a:pPr>
              <a:t>12</a:t>
            </a:fld>
            <a:endParaRPr lang="en-US"/>
          </a:p>
        </p:txBody>
      </p:sp>
      <p:sp>
        <p:nvSpPr>
          <p:cNvPr id="9" name="Title 8">
            <a:extLst>
              <a:ext uri="{FF2B5EF4-FFF2-40B4-BE49-F238E27FC236}">
                <a16:creationId xmlns:a16="http://schemas.microsoft.com/office/drawing/2014/main" id="{AC2E6E78-EFAA-EF4B-9935-28E804546581}"/>
              </a:ext>
            </a:extLst>
          </p:cNvPr>
          <p:cNvSpPr>
            <a:spLocks noGrp="1"/>
          </p:cNvSpPr>
          <p:nvPr>
            <p:ph type="title"/>
          </p:nvPr>
        </p:nvSpPr>
        <p:spPr/>
        <p:txBody>
          <a:bodyPr anchor="ctr">
            <a:normAutofit fontScale="90000"/>
          </a:bodyPr>
          <a:lstStyle/>
          <a:p>
            <a:r>
              <a:rPr lang="en-US" sz="3400" b="1" dirty="0"/>
              <a:t>Classroom 2001 – The Haworth Room</a:t>
            </a:r>
          </a:p>
        </p:txBody>
      </p:sp>
      <p:sp>
        <p:nvSpPr>
          <p:cNvPr id="20" name="Content Placeholder 7">
            <a:extLst>
              <a:ext uri="{FF2B5EF4-FFF2-40B4-BE49-F238E27FC236}">
                <a16:creationId xmlns:a16="http://schemas.microsoft.com/office/drawing/2014/main" id="{8F041CFE-D79B-45A1-A87D-EB27B12B5838}"/>
              </a:ext>
            </a:extLst>
          </p:cNvPr>
          <p:cNvSpPr>
            <a:spLocks noGrp="1"/>
          </p:cNvSpPr>
          <p:nvPr>
            <p:ph sz="quarter" idx="32"/>
          </p:nvPr>
        </p:nvSpPr>
        <p:spPr/>
        <p:txBody>
          <a:bodyPr>
            <a:normAutofit fontScale="77500" lnSpcReduction="20000"/>
          </a:bodyPr>
          <a:lstStyle/>
          <a:p>
            <a:pPr algn="ctr"/>
            <a:endParaRPr lang="en-US" dirty="0"/>
          </a:p>
          <a:p>
            <a:pPr algn="ctr"/>
            <a:r>
              <a:rPr lang="en-US" dirty="0"/>
              <a:t>Seats for 20 Students </a:t>
            </a:r>
          </a:p>
          <a:p>
            <a:pPr algn="ctr"/>
            <a:r>
              <a:rPr lang="en-US" dirty="0"/>
              <a:t>5 Groups of 4</a:t>
            </a:r>
          </a:p>
          <a:p>
            <a:pPr algn="ctr"/>
            <a:r>
              <a:rPr lang="en-US" dirty="0"/>
              <a:t>6 </a:t>
            </a:r>
            <a:r>
              <a:rPr lang="en-US" dirty="0" err="1"/>
              <a:t>Bluescape</a:t>
            </a:r>
            <a:r>
              <a:rPr lang="en-US" dirty="0"/>
              <a:t> Screens</a:t>
            </a:r>
          </a:p>
          <a:p>
            <a:pPr algn="ctr"/>
            <a:r>
              <a:rPr lang="en-US" dirty="0"/>
              <a:t>Whiteboards</a:t>
            </a:r>
          </a:p>
        </p:txBody>
      </p:sp>
      <p:pic>
        <p:nvPicPr>
          <p:cNvPr id="15" name="Picture 14" descr="A room with a desk and chair&#10;&#10;Description automatically generated">
            <a:extLst>
              <a:ext uri="{FF2B5EF4-FFF2-40B4-BE49-F238E27FC236}">
                <a16:creationId xmlns:a16="http://schemas.microsoft.com/office/drawing/2014/main" id="{4627BD66-1F28-4462-BE7C-49AB643E9D4A}"/>
              </a:ext>
            </a:extLst>
          </p:cNvPr>
          <p:cNvPicPr>
            <a:picLocks noChangeAspect="1"/>
          </p:cNvPicPr>
          <p:nvPr/>
        </p:nvPicPr>
        <p:blipFill rotWithShape="1">
          <a:blip r:embed="rId2">
            <a:extLst>
              <a:ext uri="{28A0092B-C50C-407E-A947-70E740481C1C}">
                <a14:useLocalDpi xmlns:a14="http://schemas.microsoft.com/office/drawing/2010/main" val="0"/>
              </a:ext>
            </a:extLst>
          </a:blip>
          <a:srcRect t="9478" r="-1" b="12238"/>
          <a:stretch/>
        </p:blipFill>
        <p:spPr>
          <a:xfrm>
            <a:off x="8196548" y="1943100"/>
            <a:ext cx="3614452" cy="2122124"/>
          </a:xfrm>
          <a:prstGeom prst="rect">
            <a:avLst/>
          </a:prstGeom>
          <a:noFill/>
        </p:spPr>
      </p:pic>
      <p:pic>
        <p:nvPicPr>
          <p:cNvPr id="13" name="Picture 12" descr="A living room&#10;&#10;Description automatically generated">
            <a:extLst>
              <a:ext uri="{FF2B5EF4-FFF2-40B4-BE49-F238E27FC236}">
                <a16:creationId xmlns:a16="http://schemas.microsoft.com/office/drawing/2014/main" id="{B0C94200-976F-46A5-8472-C9F5FAFBC24C}"/>
              </a:ext>
            </a:extLst>
          </p:cNvPr>
          <p:cNvPicPr>
            <a:picLocks noChangeAspect="1"/>
          </p:cNvPicPr>
          <p:nvPr/>
        </p:nvPicPr>
        <p:blipFill rotWithShape="1">
          <a:blip r:embed="rId3">
            <a:extLst>
              <a:ext uri="{28A0092B-C50C-407E-A947-70E740481C1C}">
                <a14:useLocalDpi xmlns:a14="http://schemas.microsoft.com/office/drawing/2010/main" val="0"/>
              </a:ext>
            </a:extLst>
          </a:blip>
          <a:srcRect t="19448" r="-1" b="2268"/>
          <a:stretch/>
        </p:blipFill>
        <p:spPr>
          <a:xfrm>
            <a:off x="8196549" y="4343400"/>
            <a:ext cx="3614452" cy="2122124"/>
          </a:xfrm>
          <a:prstGeom prst="rect">
            <a:avLst/>
          </a:prstGeom>
          <a:noFill/>
        </p:spPr>
      </p:pic>
      <p:pic>
        <p:nvPicPr>
          <p:cNvPr id="11" name="Picture 10">
            <a:extLst>
              <a:ext uri="{FF2B5EF4-FFF2-40B4-BE49-F238E27FC236}">
                <a16:creationId xmlns:a16="http://schemas.microsoft.com/office/drawing/2014/main" id="{F9E22C6F-868E-4502-9E5F-006EE8E12B8B}"/>
              </a:ext>
            </a:extLst>
          </p:cNvPr>
          <p:cNvPicPr>
            <a:picLocks noChangeAspect="1"/>
          </p:cNvPicPr>
          <p:nvPr/>
        </p:nvPicPr>
        <p:blipFill rotWithShape="1">
          <a:blip r:embed="rId4">
            <a:extLst>
              <a:ext uri="{28A0092B-C50C-407E-A947-70E740481C1C}">
                <a14:useLocalDpi xmlns:a14="http://schemas.microsoft.com/office/drawing/2010/main" val="0"/>
              </a:ext>
            </a:extLst>
          </a:blip>
          <a:srcRect t="14859" r="-1" b="6857"/>
          <a:stretch/>
        </p:blipFill>
        <p:spPr>
          <a:xfrm>
            <a:off x="380999" y="1943100"/>
            <a:ext cx="3614452" cy="2122124"/>
          </a:xfrm>
          <a:prstGeom prst="rect">
            <a:avLst/>
          </a:prstGeom>
          <a:noFill/>
        </p:spPr>
      </p:pic>
      <p:pic>
        <p:nvPicPr>
          <p:cNvPr id="7" name="Picture 6" descr="A bedroom with a desk and chair in a room&#10;&#10;Description automatically generated">
            <a:extLst>
              <a:ext uri="{FF2B5EF4-FFF2-40B4-BE49-F238E27FC236}">
                <a16:creationId xmlns:a16="http://schemas.microsoft.com/office/drawing/2014/main" id="{3DE254F5-49A3-4570-B3B0-B60A92777F20}"/>
              </a:ext>
            </a:extLst>
          </p:cNvPr>
          <p:cNvPicPr>
            <a:picLocks noChangeAspect="1"/>
          </p:cNvPicPr>
          <p:nvPr/>
        </p:nvPicPr>
        <p:blipFill rotWithShape="1">
          <a:blip r:embed="rId5">
            <a:extLst>
              <a:ext uri="{28A0092B-C50C-407E-A947-70E740481C1C}">
                <a14:useLocalDpi xmlns:a14="http://schemas.microsoft.com/office/drawing/2010/main" val="0"/>
              </a:ext>
            </a:extLst>
          </a:blip>
          <a:srcRect t="3746" r="-1" b="17970"/>
          <a:stretch/>
        </p:blipFill>
        <p:spPr>
          <a:xfrm>
            <a:off x="380999" y="4343400"/>
            <a:ext cx="3614452" cy="2122124"/>
          </a:xfrm>
          <a:prstGeom prst="rect">
            <a:avLst/>
          </a:prstGeom>
          <a:noFill/>
        </p:spPr>
      </p:pic>
      <p:pic>
        <p:nvPicPr>
          <p:cNvPr id="5" name="Picture 4" descr="A room with a desk and chair&#10;&#10;Description automatically generated">
            <a:extLst>
              <a:ext uri="{FF2B5EF4-FFF2-40B4-BE49-F238E27FC236}">
                <a16:creationId xmlns:a16="http://schemas.microsoft.com/office/drawing/2014/main" id="{4738514E-878C-4F7E-AF38-07927ACAF9A9}"/>
              </a:ext>
            </a:extLst>
          </p:cNvPr>
          <p:cNvPicPr>
            <a:picLocks noChangeAspect="1"/>
          </p:cNvPicPr>
          <p:nvPr/>
        </p:nvPicPr>
        <p:blipFill rotWithShape="1">
          <a:blip r:embed="rId6">
            <a:extLst>
              <a:ext uri="{28A0092B-C50C-407E-A947-70E740481C1C}">
                <a14:useLocalDpi xmlns:a14="http://schemas.microsoft.com/office/drawing/2010/main" val="0"/>
              </a:ext>
            </a:extLst>
          </a:blip>
          <a:srcRect t="21717" r="-1" b="-1"/>
          <a:stretch/>
        </p:blipFill>
        <p:spPr>
          <a:xfrm>
            <a:off x="4303004" y="1943100"/>
            <a:ext cx="3614452" cy="2122124"/>
          </a:xfrm>
          <a:prstGeom prst="rect">
            <a:avLst/>
          </a:prstGeom>
          <a:noFill/>
        </p:spPr>
      </p:pic>
      <p:sp>
        <p:nvSpPr>
          <p:cNvPr id="2" name="TextBox 1">
            <a:extLst>
              <a:ext uri="{FF2B5EF4-FFF2-40B4-BE49-F238E27FC236}">
                <a16:creationId xmlns:a16="http://schemas.microsoft.com/office/drawing/2014/main" id="{980589E8-6D76-4194-826D-E95C0D466AD4}"/>
              </a:ext>
            </a:extLst>
          </p:cNvPr>
          <p:cNvSpPr txBox="1"/>
          <p:nvPr/>
        </p:nvSpPr>
        <p:spPr>
          <a:xfrm>
            <a:off x="4409768" y="4675242"/>
            <a:ext cx="3406877" cy="1477328"/>
          </a:xfrm>
          <a:prstGeom prst="rect">
            <a:avLst/>
          </a:prstGeom>
          <a:noFill/>
        </p:spPr>
        <p:txBody>
          <a:bodyPr wrap="square" rtlCol="0">
            <a:spAutoFit/>
          </a:bodyPr>
          <a:lstStyle/>
          <a:p>
            <a:pPr algn="ctr"/>
            <a:r>
              <a:rPr lang="en-US" dirty="0"/>
              <a:t>5 separate spaces</a:t>
            </a:r>
          </a:p>
          <a:p>
            <a:pPr algn="ctr"/>
            <a:r>
              <a:rPr lang="en-US" dirty="0"/>
              <a:t>4 students per space</a:t>
            </a:r>
          </a:p>
          <a:p>
            <a:pPr algn="ctr"/>
            <a:r>
              <a:rPr lang="en-US" dirty="0"/>
              <a:t>6 screens</a:t>
            </a:r>
          </a:p>
          <a:p>
            <a:pPr algn="ctr"/>
            <a:r>
              <a:rPr lang="en-US" dirty="0"/>
              <a:t>4 whiteboards at each space</a:t>
            </a:r>
          </a:p>
          <a:p>
            <a:pPr algn="ctr"/>
            <a:endParaRPr lang="en-US" dirty="0"/>
          </a:p>
        </p:txBody>
      </p:sp>
    </p:spTree>
    <p:extLst>
      <p:ext uri="{BB962C8B-B14F-4D97-AF65-F5344CB8AC3E}">
        <p14:creationId xmlns:p14="http://schemas.microsoft.com/office/powerpoint/2010/main" val="60752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51506-C5AA-42D7-A7BB-BD5AD8556369}"/>
              </a:ext>
            </a:extLst>
          </p:cNvPr>
          <p:cNvSpPr>
            <a:spLocks noGrp="1"/>
          </p:cNvSpPr>
          <p:nvPr>
            <p:ph type="body" sz="quarter" idx="15"/>
          </p:nvPr>
        </p:nvSpPr>
        <p:spPr>
          <a:xfrm>
            <a:off x="375920" y="1269475"/>
            <a:ext cx="11435079" cy="307554"/>
          </a:xfrm>
        </p:spPr>
        <p:txBody>
          <a:bodyPr/>
          <a:lstStyle/>
          <a:p>
            <a:pPr marL="0" indent="0">
              <a:buNone/>
            </a:pPr>
            <a:r>
              <a:rPr lang="en-US" dirty="0">
                <a:latin typeface="+mj-lt"/>
              </a:rPr>
              <a:t>Overview</a:t>
            </a:r>
          </a:p>
        </p:txBody>
      </p:sp>
      <p:sp>
        <p:nvSpPr>
          <p:cNvPr id="3" name="Title 2">
            <a:extLst>
              <a:ext uri="{FF2B5EF4-FFF2-40B4-BE49-F238E27FC236}">
                <a16:creationId xmlns:a16="http://schemas.microsoft.com/office/drawing/2014/main" id="{836B2AA3-4D3A-4358-B9A3-B2B770B3A2DB}"/>
              </a:ext>
            </a:extLst>
          </p:cNvPr>
          <p:cNvSpPr>
            <a:spLocks noGrp="1"/>
          </p:cNvSpPr>
          <p:nvPr>
            <p:ph type="title"/>
          </p:nvPr>
        </p:nvSpPr>
        <p:spPr>
          <a:xfrm>
            <a:off x="381001" y="693917"/>
            <a:ext cx="11429999" cy="473841"/>
          </a:xfrm>
        </p:spPr>
        <p:txBody>
          <a:bodyPr>
            <a:normAutofit fontScale="90000"/>
          </a:bodyPr>
          <a:lstStyle/>
          <a:p>
            <a:r>
              <a:rPr lang="en-US" b="1" dirty="0"/>
              <a:t>Student Surveys</a:t>
            </a:r>
          </a:p>
        </p:txBody>
      </p:sp>
      <p:graphicFrame>
        <p:nvGraphicFramePr>
          <p:cNvPr id="10" name="Table 10">
            <a:extLst>
              <a:ext uri="{FF2B5EF4-FFF2-40B4-BE49-F238E27FC236}">
                <a16:creationId xmlns:a16="http://schemas.microsoft.com/office/drawing/2014/main" id="{E93EDE66-65A7-4E26-8EAE-F76E9C38B98C}"/>
              </a:ext>
            </a:extLst>
          </p:cNvPr>
          <p:cNvGraphicFramePr>
            <a:graphicFrameLocks noGrp="1"/>
          </p:cNvGraphicFramePr>
          <p:nvPr>
            <p:extLst>
              <p:ext uri="{D42A27DB-BD31-4B8C-83A1-F6EECF244321}">
                <p14:modId xmlns:p14="http://schemas.microsoft.com/office/powerpoint/2010/main" val="2509541293"/>
              </p:ext>
            </p:extLst>
          </p:nvPr>
        </p:nvGraphicFramePr>
        <p:xfrm>
          <a:off x="5412382" y="2493817"/>
          <a:ext cx="5798400" cy="3266022"/>
        </p:xfrm>
        <a:graphic>
          <a:graphicData uri="http://schemas.openxmlformats.org/drawingml/2006/table">
            <a:tbl>
              <a:tblPr firstRow="1" bandRow="1">
                <a:tableStyleId>{7DF18680-E054-41AD-8BC1-D1AEF772440D}</a:tableStyleId>
              </a:tblPr>
              <a:tblGrid>
                <a:gridCol w="1932800">
                  <a:extLst>
                    <a:ext uri="{9D8B030D-6E8A-4147-A177-3AD203B41FA5}">
                      <a16:colId xmlns:a16="http://schemas.microsoft.com/office/drawing/2014/main" val="3035108618"/>
                    </a:ext>
                  </a:extLst>
                </a:gridCol>
                <a:gridCol w="1932800">
                  <a:extLst>
                    <a:ext uri="{9D8B030D-6E8A-4147-A177-3AD203B41FA5}">
                      <a16:colId xmlns:a16="http://schemas.microsoft.com/office/drawing/2014/main" val="4157689369"/>
                    </a:ext>
                  </a:extLst>
                </a:gridCol>
                <a:gridCol w="1932800">
                  <a:extLst>
                    <a:ext uri="{9D8B030D-6E8A-4147-A177-3AD203B41FA5}">
                      <a16:colId xmlns:a16="http://schemas.microsoft.com/office/drawing/2014/main" val="3566425849"/>
                    </a:ext>
                  </a:extLst>
                </a:gridCol>
              </a:tblGrid>
              <a:tr h="661954">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Pre-Semester Survey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Post-Semester Survey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4463246"/>
                  </a:ext>
                </a:extLst>
              </a:tr>
              <a:tr h="661954">
                <a:tc>
                  <a:txBody>
                    <a:bodyPr/>
                    <a:lstStyle/>
                    <a:p>
                      <a:r>
                        <a:rPr lang="en-US" b="0" dirty="0"/>
                        <a:t>Number of Questions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1131169"/>
                  </a:ext>
                </a:extLst>
              </a:tr>
              <a:tr h="516396">
                <a:tc>
                  <a:txBody>
                    <a:bodyPr/>
                    <a:lstStyle/>
                    <a:p>
                      <a:r>
                        <a:rPr lang="en-US" b="0" dirty="0"/>
                        <a:t>Total Responses (n)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3332322"/>
                  </a:ext>
                </a:extLst>
              </a:tr>
              <a:tr h="516396">
                <a:tc>
                  <a:txBody>
                    <a:bodyPr/>
                    <a:lstStyle/>
                    <a:p>
                      <a:r>
                        <a:rPr lang="en-US" b="0" dirty="0"/>
                        <a:t>Completion Rate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2690759"/>
                  </a:ext>
                </a:extLst>
              </a:tr>
              <a:tr h="661954">
                <a:tc>
                  <a:txBody>
                    <a:bodyPr/>
                    <a:lstStyle/>
                    <a:p>
                      <a:r>
                        <a:rPr lang="en-US" b="0" dirty="0"/>
                        <a:t>Avg. Response Time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~5 minutes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 minutes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23555"/>
                  </a:ext>
                </a:extLst>
              </a:tr>
            </a:tbl>
          </a:graphicData>
        </a:graphic>
      </p:graphicFrame>
      <p:sp>
        <p:nvSpPr>
          <p:cNvPr id="12" name="TextBox 11">
            <a:extLst>
              <a:ext uri="{FF2B5EF4-FFF2-40B4-BE49-F238E27FC236}">
                <a16:creationId xmlns:a16="http://schemas.microsoft.com/office/drawing/2014/main" id="{1A238EDD-4D58-4AEE-A235-77AB8604B3D3}"/>
              </a:ext>
            </a:extLst>
          </p:cNvPr>
          <p:cNvSpPr txBox="1"/>
          <p:nvPr/>
        </p:nvSpPr>
        <p:spPr>
          <a:xfrm>
            <a:off x="893810" y="2015557"/>
            <a:ext cx="3840030" cy="4385816"/>
          </a:xfrm>
          <a:prstGeom prst="rect">
            <a:avLst/>
          </a:prstGeom>
          <a:noFill/>
        </p:spPr>
        <p:txBody>
          <a:bodyPr wrap="square" rtlCol="0">
            <a:spAutoFit/>
          </a:bodyPr>
          <a:lstStyle/>
          <a:p>
            <a:pPr>
              <a:spcBef>
                <a:spcPts val="600"/>
              </a:spcBef>
            </a:pPr>
            <a:r>
              <a:rPr lang="en-US" dirty="0"/>
              <a:t>Students were asked to what extent they agreed that each space felt supportive of</a:t>
            </a:r>
          </a:p>
          <a:p>
            <a:pPr marL="285750" indent="-285750">
              <a:spcBef>
                <a:spcPts val="600"/>
              </a:spcBef>
              <a:buFont typeface="Arial" panose="020B0604020202020204" pitchFamily="34" charset="0"/>
              <a:buChar char="•"/>
            </a:pPr>
            <a:r>
              <a:rPr lang="en-US" dirty="0"/>
              <a:t>Executing Individual Tasks</a:t>
            </a:r>
          </a:p>
          <a:p>
            <a:pPr marL="285750" indent="-285750">
              <a:spcBef>
                <a:spcPts val="600"/>
              </a:spcBef>
              <a:buFont typeface="Arial" panose="020B0604020202020204" pitchFamily="34" charset="0"/>
              <a:buChar char="•"/>
            </a:pPr>
            <a:r>
              <a:rPr lang="en-US" dirty="0"/>
              <a:t>Executing Team Tasks</a:t>
            </a:r>
          </a:p>
          <a:p>
            <a:pPr marL="285750" indent="-285750">
              <a:spcBef>
                <a:spcPts val="600"/>
              </a:spcBef>
              <a:buFont typeface="Arial" panose="020B0604020202020204" pitchFamily="34" charset="0"/>
              <a:buChar char="•"/>
            </a:pPr>
            <a:r>
              <a:rPr lang="en-US" dirty="0"/>
              <a:t>Casual Team Conversations</a:t>
            </a:r>
          </a:p>
          <a:p>
            <a:pPr marL="285750" indent="-285750">
              <a:spcBef>
                <a:spcPts val="600"/>
              </a:spcBef>
              <a:buFont typeface="Arial" panose="020B0604020202020204" pitchFamily="34" charset="0"/>
              <a:buChar char="•"/>
            </a:pPr>
            <a:r>
              <a:rPr lang="en-US" dirty="0"/>
              <a:t>Team Building</a:t>
            </a:r>
          </a:p>
          <a:p>
            <a:pPr marL="285750" indent="-285750">
              <a:spcBef>
                <a:spcPts val="600"/>
              </a:spcBef>
              <a:buFont typeface="Arial" panose="020B0604020202020204" pitchFamily="34" charset="0"/>
              <a:buChar char="•"/>
            </a:pPr>
            <a:r>
              <a:rPr lang="en-US" dirty="0"/>
              <a:t>Team Problem-Solving</a:t>
            </a:r>
          </a:p>
          <a:p>
            <a:pPr marL="285750" indent="-285750">
              <a:spcBef>
                <a:spcPts val="600"/>
              </a:spcBef>
              <a:buFont typeface="Arial" panose="020B0604020202020204" pitchFamily="34" charset="0"/>
              <a:buChar char="•"/>
            </a:pPr>
            <a:r>
              <a:rPr lang="en-US" dirty="0"/>
              <a:t>Team Brainstorming</a:t>
            </a:r>
          </a:p>
          <a:p>
            <a:pPr marL="285750" indent="-285750">
              <a:spcBef>
                <a:spcPts val="600"/>
              </a:spcBef>
              <a:buFont typeface="Arial" panose="020B0604020202020204" pitchFamily="34" charset="0"/>
              <a:buChar char="•"/>
            </a:pPr>
            <a:r>
              <a:rPr lang="en-US" dirty="0"/>
              <a:t>Team Presentations</a:t>
            </a:r>
          </a:p>
          <a:p>
            <a:pPr marL="285750" indent="-285750">
              <a:spcBef>
                <a:spcPts val="600"/>
              </a:spcBef>
              <a:buFont typeface="Arial" panose="020B0604020202020204" pitchFamily="34" charset="0"/>
              <a:buChar char="•"/>
            </a:pPr>
            <a:r>
              <a:rPr lang="en-US" dirty="0"/>
              <a:t>Team Project Discussions</a:t>
            </a:r>
          </a:p>
          <a:p>
            <a:pPr marL="285750" indent="-285750">
              <a:spcBef>
                <a:spcPts val="600"/>
              </a:spcBef>
              <a:buFont typeface="Arial" panose="020B0604020202020204" pitchFamily="34" charset="0"/>
              <a:buChar char="•"/>
            </a:pPr>
            <a:r>
              <a:rPr lang="en-US" dirty="0"/>
              <a:t>Team Decision-Making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4837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61610E-F8D8-4CEA-BB15-440DEA6C959D}"/>
              </a:ext>
            </a:extLst>
          </p:cNvPr>
          <p:cNvPicPr>
            <a:picLocks noChangeAspect="1"/>
          </p:cNvPicPr>
          <p:nvPr/>
        </p:nvPicPr>
        <p:blipFill>
          <a:blip r:embed="rId2"/>
          <a:stretch>
            <a:fillRect/>
          </a:stretch>
        </p:blipFill>
        <p:spPr>
          <a:xfrm>
            <a:off x="1682460" y="1442907"/>
            <a:ext cx="8827080" cy="4965234"/>
          </a:xfrm>
          <a:prstGeom prst="rect">
            <a:avLst/>
          </a:prstGeom>
        </p:spPr>
      </p:pic>
      <p:sp>
        <p:nvSpPr>
          <p:cNvPr id="3" name="Text Placeholder 1">
            <a:extLst>
              <a:ext uri="{FF2B5EF4-FFF2-40B4-BE49-F238E27FC236}">
                <a16:creationId xmlns:a16="http://schemas.microsoft.com/office/drawing/2014/main" id="{847D8133-4ABB-493B-9649-3BF3BC85BBB3}"/>
              </a:ext>
            </a:extLst>
          </p:cNvPr>
          <p:cNvSpPr txBox="1">
            <a:spLocks/>
          </p:cNvSpPr>
          <p:nvPr/>
        </p:nvSpPr>
        <p:spPr>
          <a:xfrm>
            <a:off x="375920" y="1269475"/>
            <a:ext cx="11435079" cy="307554"/>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j-lt"/>
              </a:rPr>
              <a:t>Results</a:t>
            </a:r>
          </a:p>
        </p:txBody>
      </p:sp>
      <p:sp>
        <p:nvSpPr>
          <p:cNvPr id="4" name="Title 2">
            <a:extLst>
              <a:ext uri="{FF2B5EF4-FFF2-40B4-BE49-F238E27FC236}">
                <a16:creationId xmlns:a16="http://schemas.microsoft.com/office/drawing/2014/main" id="{993F65F8-2193-418E-AF2F-C59CC5CBC920}"/>
              </a:ext>
            </a:extLst>
          </p:cNvPr>
          <p:cNvSpPr txBox="1">
            <a:spLocks/>
          </p:cNvSpPr>
          <p:nvPr/>
        </p:nvSpPr>
        <p:spPr>
          <a:xfrm>
            <a:off x="381001" y="693917"/>
            <a:ext cx="11429999" cy="47384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Student Surveys</a:t>
            </a:r>
            <a:endParaRPr lang="en-US" b="1" dirty="0"/>
          </a:p>
        </p:txBody>
      </p:sp>
    </p:spTree>
    <p:extLst>
      <p:ext uri="{BB962C8B-B14F-4D97-AF65-F5344CB8AC3E}">
        <p14:creationId xmlns:p14="http://schemas.microsoft.com/office/powerpoint/2010/main" val="9347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7D8133-4ABB-493B-9649-3BF3BC85BBB3}"/>
              </a:ext>
            </a:extLst>
          </p:cNvPr>
          <p:cNvSpPr txBox="1">
            <a:spLocks/>
          </p:cNvSpPr>
          <p:nvPr/>
        </p:nvSpPr>
        <p:spPr>
          <a:xfrm>
            <a:off x="375920" y="1269475"/>
            <a:ext cx="11435079" cy="307554"/>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j-lt"/>
              </a:rPr>
              <a:t>Results</a:t>
            </a:r>
          </a:p>
        </p:txBody>
      </p:sp>
      <p:sp>
        <p:nvSpPr>
          <p:cNvPr id="4" name="Title 2">
            <a:extLst>
              <a:ext uri="{FF2B5EF4-FFF2-40B4-BE49-F238E27FC236}">
                <a16:creationId xmlns:a16="http://schemas.microsoft.com/office/drawing/2014/main" id="{993F65F8-2193-418E-AF2F-C59CC5CBC920}"/>
              </a:ext>
            </a:extLst>
          </p:cNvPr>
          <p:cNvSpPr txBox="1">
            <a:spLocks/>
          </p:cNvSpPr>
          <p:nvPr/>
        </p:nvSpPr>
        <p:spPr>
          <a:xfrm>
            <a:off x="381001" y="693917"/>
            <a:ext cx="11429999" cy="47384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Student Surveys</a:t>
            </a:r>
            <a:endParaRPr lang="en-US" b="1" dirty="0"/>
          </a:p>
        </p:txBody>
      </p:sp>
      <p:pic>
        <p:nvPicPr>
          <p:cNvPr id="5" name="Picture 4">
            <a:extLst>
              <a:ext uri="{FF2B5EF4-FFF2-40B4-BE49-F238E27FC236}">
                <a16:creationId xmlns:a16="http://schemas.microsoft.com/office/drawing/2014/main" id="{D0BCCB60-3A46-4239-995C-9661B171FBCB}"/>
              </a:ext>
            </a:extLst>
          </p:cNvPr>
          <p:cNvPicPr>
            <a:picLocks noChangeAspect="1"/>
          </p:cNvPicPr>
          <p:nvPr/>
        </p:nvPicPr>
        <p:blipFill>
          <a:blip r:embed="rId2"/>
          <a:stretch>
            <a:fillRect/>
          </a:stretch>
        </p:blipFill>
        <p:spPr>
          <a:xfrm>
            <a:off x="1566200" y="1423252"/>
            <a:ext cx="9054517" cy="5093166"/>
          </a:xfrm>
          <a:prstGeom prst="rect">
            <a:avLst/>
          </a:prstGeom>
        </p:spPr>
      </p:pic>
    </p:spTree>
    <p:extLst>
      <p:ext uri="{BB962C8B-B14F-4D97-AF65-F5344CB8AC3E}">
        <p14:creationId xmlns:p14="http://schemas.microsoft.com/office/powerpoint/2010/main" val="287260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94FCFE-70F8-4EEE-8E84-BC7A955DE088}"/>
              </a:ext>
            </a:extLst>
          </p:cNvPr>
          <p:cNvSpPr>
            <a:spLocks noGrp="1"/>
          </p:cNvSpPr>
          <p:nvPr>
            <p:ph type="title"/>
          </p:nvPr>
        </p:nvSpPr>
        <p:spPr>
          <a:xfrm>
            <a:off x="381001" y="684219"/>
            <a:ext cx="11429999" cy="473841"/>
          </a:xfrm>
        </p:spPr>
        <p:txBody>
          <a:bodyPr>
            <a:normAutofit fontScale="90000"/>
          </a:bodyPr>
          <a:lstStyle/>
          <a:p>
            <a:r>
              <a:rPr lang="en-US" b="1" dirty="0"/>
              <a:t>Pre &amp; Post Student Survey Findings</a:t>
            </a:r>
          </a:p>
        </p:txBody>
      </p:sp>
      <p:graphicFrame>
        <p:nvGraphicFramePr>
          <p:cNvPr id="25" name="Table 25">
            <a:extLst>
              <a:ext uri="{FF2B5EF4-FFF2-40B4-BE49-F238E27FC236}">
                <a16:creationId xmlns:a16="http://schemas.microsoft.com/office/drawing/2014/main" id="{0C5F359B-A297-4170-A178-A98289A18DAD}"/>
              </a:ext>
            </a:extLst>
          </p:cNvPr>
          <p:cNvGraphicFramePr>
            <a:graphicFrameLocks noGrp="1"/>
          </p:cNvGraphicFramePr>
          <p:nvPr>
            <p:extLst>
              <p:ext uri="{D42A27DB-BD31-4B8C-83A1-F6EECF244321}">
                <p14:modId xmlns:p14="http://schemas.microsoft.com/office/powerpoint/2010/main" val="1375325374"/>
              </p:ext>
            </p:extLst>
          </p:nvPr>
        </p:nvGraphicFramePr>
        <p:xfrm>
          <a:off x="1819285" y="6286616"/>
          <a:ext cx="8767355" cy="251460"/>
        </p:xfrm>
        <a:graphic>
          <a:graphicData uri="http://schemas.openxmlformats.org/drawingml/2006/table">
            <a:tbl>
              <a:tblPr firstRow="1" bandRow="1">
                <a:tableStyleId>{5C22544A-7EE6-4342-B048-85BDC9FD1C3A}</a:tableStyleId>
              </a:tblPr>
              <a:tblGrid>
                <a:gridCol w="1753471">
                  <a:extLst>
                    <a:ext uri="{9D8B030D-6E8A-4147-A177-3AD203B41FA5}">
                      <a16:colId xmlns:a16="http://schemas.microsoft.com/office/drawing/2014/main" val="4188276753"/>
                    </a:ext>
                  </a:extLst>
                </a:gridCol>
                <a:gridCol w="1753471">
                  <a:extLst>
                    <a:ext uri="{9D8B030D-6E8A-4147-A177-3AD203B41FA5}">
                      <a16:colId xmlns:a16="http://schemas.microsoft.com/office/drawing/2014/main" val="3549660233"/>
                    </a:ext>
                  </a:extLst>
                </a:gridCol>
                <a:gridCol w="1753471">
                  <a:extLst>
                    <a:ext uri="{9D8B030D-6E8A-4147-A177-3AD203B41FA5}">
                      <a16:colId xmlns:a16="http://schemas.microsoft.com/office/drawing/2014/main" val="90709139"/>
                    </a:ext>
                  </a:extLst>
                </a:gridCol>
                <a:gridCol w="1753471">
                  <a:extLst>
                    <a:ext uri="{9D8B030D-6E8A-4147-A177-3AD203B41FA5}">
                      <a16:colId xmlns:a16="http://schemas.microsoft.com/office/drawing/2014/main" val="2887630268"/>
                    </a:ext>
                  </a:extLst>
                </a:gridCol>
                <a:gridCol w="1753471">
                  <a:extLst>
                    <a:ext uri="{9D8B030D-6E8A-4147-A177-3AD203B41FA5}">
                      <a16:colId xmlns:a16="http://schemas.microsoft.com/office/drawing/2014/main" val="1759534279"/>
                    </a:ext>
                  </a:extLst>
                </a:gridCol>
              </a:tblGrid>
              <a:tr h="208943">
                <a:tc>
                  <a:txBody>
                    <a:bodyPr/>
                    <a:lstStyle/>
                    <a:p>
                      <a:pPr algn="ctr"/>
                      <a:r>
                        <a:rPr lang="en-US" sz="1050" dirty="0">
                          <a:solidFill>
                            <a:schemeClr val="tx1"/>
                          </a:solidFill>
                        </a:rPr>
                        <a:t>Completely Agree</a:t>
                      </a:r>
                    </a:p>
                  </a:txBody>
                  <a:tcPr anchor="ctr">
                    <a:solidFill>
                      <a:srgbClr val="00B050"/>
                    </a:solidFill>
                  </a:tcPr>
                </a:tc>
                <a:tc>
                  <a:txBody>
                    <a:bodyPr/>
                    <a:lstStyle/>
                    <a:p>
                      <a:pPr algn="ctr"/>
                      <a:r>
                        <a:rPr lang="en-US" sz="1050" dirty="0">
                          <a:solidFill>
                            <a:schemeClr val="tx1"/>
                          </a:solidFill>
                        </a:rPr>
                        <a:t>Mostly Agree</a:t>
                      </a:r>
                    </a:p>
                  </a:txBody>
                  <a:tcPr anchor="ctr">
                    <a:solidFill>
                      <a:srgbClr val="92D050"/>
                    </a:solidFill>
                  </a:tcPr>
                </a:tc>
                <a:tc>
                  <a:txBody>
                    <a:bodyPr/>
                    <a:lstStyle/>
                    <a:p>
                      <a:pPr algn="ctr"/>
                      <a:r>
                        <a:rPr lang="en-US" sz="1050" dirty="0">
                          <a:solidFill>
                            <a:schemeClr val="tx1"/>
                          </a:solidFill>
                        </a:rPr>
                        <a:t>Neutral</a:t>
                      </a:r>
                    </a:p>
                  </a:txBody>
                  <a:tcPr anchor="ctr">
                    <a:solidFill>
                      <a:srgbClr val="FFFF00"/>
                    </a:solidFill>
                  </a:tcPr>
                </a:tc>
                <a:tc>
                  <a:txBody>
                    <a:bodyPr/>
                    <a:lstStyle/>
                    <a:p>
                      <a:pPr algn="ctr"/>
                      <a:r>
                        <a:rPr lang="en-US" sz="1050" dirty="0">
                          <a:solidFill>
                            <a:schemeClr val="tx1"/>
                          </a:solidFill>
                        </a:rPr>
                        <a:t>Mostly Disagree</a:t>
                      </a:r>
                    </a:p>
                  </a:txBody>
                  <a:tcPr anchor="ctr">
                    <a:solidFill>
                      <a:srgbClr val="FFC000"/>
                    </a:solidFill>
                  </a:tcPr>
                </a:tc>
                <a:tc>
                  <a:txBody>
                    <a:bodyPr/>
                    <a:lstStyle/>
                    <a:p>
                      <a:pPr algn="ctr"/>
                      <a:r>
                        <a:rPr lang="en-US" sz="1050" dirty="0">
                          <a:solidFill>
                            <a:schemeClr val="tx1"/>
                          </a:solidFill>
                        </a:rPr>
                        <a:t>Completely Disagree</a:t>
                      </a:r>
                    </a:p>
                  </a:txBody>
                  <a:tcPr anchor="ctr">
                    <a:solidFill>
                      <a:srgbClr val="FF0000"/>
                    </a:solidFill>
                  </a:tcPr>
                </a:tc>
                <a:extLst>
                  <a:ext uri="{0D108BD9-81ED-4DB2-BD59-A6C34878D82A}">
                    <a16:rowId xmlns:a16="http://schemas.microsoft.com/office/drawing/2014/main" val="2703419394"/>
                  </a:ext>
                </a:extLst>
              </a:tr>
            </a:tbl>
          </a:graphicData>
        </a:graphic>
      </p:graphicFrame>
      <p:graphicFrame>
        <p:nvGraphicFramePr>
          <p:cNvPr id="11" name="Table 5">
            <a:extLst>
              <a:ext uri="{FF2B5EF4-FFF2-40B4-BE49-F238E27FC236}">
                <a16:creationId xmlns:a16="http://schemas.microsoft.com/office/drawing/2014/main" id="{E0235788-BB35-4684-954C-EE85005AB57F}"/>
              </a:ext>
            </a:extLst>
          </p:cNvPr>
          <p:cNvGraphicFramePr>
            <a:graphicFrameLocks/>
          </p:cNvGraphicFramePr>
          <p:nvPr>
            <p:extLst>
              <p:ext uri="{D42A27DB-BD31-4B8C-83A1-F6EECF244321}">
                <p14:modId xmlns:p14="http://schemas.microsoft.com/office/powerpoint/2010/main" val="903601550"/>
              </p:ext>
            </p:extLst>
          </p:nvPr>
        </p:nvGraphicFramePr>
        <p:xfrm>
          <a:off x="375920" y="1946461"/>
          <a:ext cx="5430660" cy="3933330"/>
        </p:xfrm>
        <a:graphic>
          <a:graphicData uri="http://schemas.openxmlformats.org/drawingml/2006/table">
            <a:tbl>
              <a:tblPr firstRow="1" bandRow="1">
                <a:tableStyleId>{5940675A-B579-460E-94D1-54222C63F5DA}</a:tableStyleId>
              </a:tblPr>
              <a:tblGrid>
                <a:gridCol w="1058597">
                  <a:extLst>
                    <a:ext uri="{9D8B030D-6E8A-4147-A177-3AD203B41FA5}">
                      <a16:colId xmlns:a16="http://schemas.microsoft.com/office/drawing/2014/main" val="4250488723"/>
                    </a:ext>
                  </a:extLst>
                </a:gridCol>
                <a:gridCol w="751623">
                  <a:extLst>
                    <a:ext uri="{9D8B030D-6E8A-4147-A177-3AD203B41FA5}">
                      <a16:colId xmlns:a16="http://schemas.microsoft.com/office/drawing/2014/main" val="4269162666"/>
                    </a:ext>
                  </a:extLst>
                </a:gridCol>
                <a:gridCol w="905110">
                  <a:extLst>
                    <a:ext uri="{9D8B030D-6E8A-4147-A177-3AD203B41FA5}">
                      <a16:colId xmlns:a16="http://schemas.microsoft.com/office/drawing/2014/main" val="883557827"/>
                    </a:ext>
                  </a:extLst>
                </a:gridCol>
                <a:gridCol w="905110">
                  <a:extLst>
                    <a:ext uri="{9D8B030D-6E8A-4147-A177-3AD203B41FA5}">
                      <a16:colId xmlns:a16="http://schemas.microsoft.com/office/drawing/2014/main" val="1286343574"/>
                    </a:ext>
                  </a:extLst>
                </a:gridCol>
                <a:gridCol w="905110">
                  <a:extLst>
                    <a:ext uri="{9D8B030D-6E8A-4147-A177-3AD203B41FA5}">
                      <a16:colId xmlns:a16="http://schemas.microsoft.com/office/drawing/2014/main" val="431460718"/>
                    </a:ext>
                  </a:extLst>
                </a:gridCol>
                <a:gridCol w="905110">
                  <a:extLst>
                    <a:ext uri="{9D8B030D-6E8A-4147-A177-3AD203B41FA5}">
                      <a16:colId xmlns:a16="http://schemas.microsoft.com/office/drawing/2014/main" val="1077688259"/>
                    </a:ext>
                  </a:extLst>
                </a:gridCol>
              </a:tblGrid>
              <a:tr h="401780">
                <a:tc>
                  <a:txBody>
                    <a:bodyPr/>
                    <a:lstStyle/>
                    <a:p>
                      <a:r>
                        <a:rPr lang="en-US" sz="1800" b="1" dirty="0"/>
                        <a:t>PRE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5300386"/>
                  </a:ext>
                </a:extLst>
              </a:tr>
              <a:tr h="401780">
                <a:tc>
                  <a:txBody>
                    <a:bodyPr/>
                    <a:lstStyle/>
                    <a:p>
                      <a:r>
                        <a:rPr lang="en-US" sz="900" dirty="0"/>
                        <a:t>Individual Tasks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090441649"/>
                  </a:ext>
                </a:extLst>
              </a:tr>
              <a:tr h="401780">
                <a:tc>
                  <a:txBody>
                    <a:bodyPr/>
                    <a:lstStyle/>
                    <a:p>
                      <a:r>
                        <a:rPr lang="en-US" sz="900" dirty="0"/>
                        <a:t>Team Tasks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21082137"/>
                  </a:ext>
                </a:extLst>
              </a:tr>
              <a:tr h="401780">
                <a:tc>
                  <a:txBody>
                    <a:bodyPr/>
                    <a:lstStyle/>
                    <a:p>
                      <a:r>
                        <a:rPr lang="en-US" sz="900" dirty="0"/>
                        <a:t>Casual Conversations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984471596"/>
                  </a:ext>
                </a:extLst>
              </a:tr>
              <a:tr h="401780">
                <a:tc>
                  <a:txBody>
                    <a:bodyPr/>
                    <a:lstStyle/>
                    <a:p>
                      <a:r>
                        <a:rPr lang="en-US" sz="900" dirty="0"/>
                        <a:t>Team Building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4235289546"/>
                  </a:ext>
                </a:extLst>
              </a:tr>
              <a:tr h="401780">
                <a:tc>
                  <a:txBody>
                    <a:bodyPr/>
                    <a:lstStyle/>
                    <a:p>
                      <a:r>
                        <a:rPr lang="en-US" sz="900" dirty="0"/>
                        <a:t>Team Problem-Solving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799875722"/>
                  </a:ext>
                </a:extLst>
              </a:tr>
              <a:tr h="401780">
                <a:tc>
                  <a:txBody>
                    <a:bodyPr/>
                    <a:lstStyle/>
                    <a:p>
                      <a:r>
                        <a:rPr lang="en-US" sz="900" dirty="0"/>
                        <a:t>Team Brainstorming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764092572"/>
                  </a:ext>
                </a:extLst>
              </a:tr>
              <a:tr h="349974">
                <a:tc>
                  <a:txBody>
                    <a:bodyPr/>
                    <a:lstStyle/>
                    <a:p>
                      <a:r>
                        <a:rPr lang="en-US" sz="900" dirty="0"/>
                        <a:t>Presentations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94469081"/>
                  </a:ext>
                </a:extLst>
              </a:tr>
              <a:tr h="369116">
                <a:tc>
                  <a:txBody>
                    <a:bodyPr/>
                    <a:lstStyle/>
                    <a:p>
                      <a:r>
                        <a:rPr lang="en-US" sz="900" dirty="0"/>
                        <a:t>Project Discussions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454084357"/>
                  </a:ext>
                </a:extLst>
              </a:tr>
              <a:tr h="401780">
                <a:tc>
                  <a:txBody>
                    <a:bodyPr/>
                    <a:lstStyle/>
                    <a:p>
                      <a:r>
                        <a:rPr lang="en-US" sz="900" dirty="0"/>
                        <a:t>Team Decision Making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701762536"/>
                  </a:ext>
                </a:extLst>
              </a:tr>
            </a:tbl>
          </a:graphicData>
        </a:graphic>
      </p:graphicFrame>
      <p:pic>
        <p:nvPicPr>
          <p:cNvPr id="13" name="Picture 12" descr="A bedroom with a desk and chair in a room&#10;&#10;Description automatically generated">
            <a:extLst>
              <a:ext uri="{FF2B5EF4-FFF2-40B4-BE49-F238E27FC236}">
                <a16:creationId xmlns:a16="http://schemas.microsoft.com/office/drawing/2014/main" id="{E39B50D6-6EA9-48D5-BEB3-BCF7565CC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41" y="1853427"/>
            <a:ext cx="547109" cy="410332"/>
          </a:xfrm>
          <a:prstGeom prst="rect">
            <a:avLst/>
          </a:prstGeom>
        </p:spPr>
      </p:pic>
      <p:pic>
        <p:nvPicPr>
          <p:cNvPr id="15" name="Picture 14" descr="A bedroom with a bed and desk in a room&#10;&#10;Description automatically generated">
            <a:extLst>
              <a:ext uri="{FF2B5EF4-FFF2-40B4-BE49-F238E27FC236}">
                <a16:creationId xmlns:a16="http://schemas.microsoft.com/office/drawing/2014/main" id="{9737D707-0BB1-413A-B99D-86CB89436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511" y="1836674"/>
            <a:ext cx="569447" cy="427085"/>
          </a:xfrm>
          <a:prstGeom prst="rect">
            <a:avLst/>
          </a:prstGeom>
        </p:spPr>
      </p:pic>
      <p:pic>
        <p:nvPicPr>
          <p:cNvPr id="17" name="Picture 16" descr="A living room&#10;&#10;Description automatically generated">
            <a:extLst>
              <a:ext uri="{FF2B5EF4-FFF2-40B4-BE49-F238E27FC236}">
                <a16:creationId xmlns:a16="http://schemas.microsoft.com/office/drawing/2014/main" id="{E9C8F573-A0A1-42EA-A438-90DE67AB4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829" y="1814902"/>
            <a:ext cx="547109" cy="410332"/>
          </a:xfrm>
          <a:prstGeom prst="rect">
            <a:avLst/>
          </a:prstGeom>
        </p:spPr>
      </p:pic>
      <p:pic>
        <p:nvPicPr>
          <p:cNvPr id="19" name="Picture 18" descr="A room with a desk and chair&#10;&#10;Description automatically generated">
            <a:extLst>
              <a:ext uri="{FF2B5EF4-FFF2-40B4-BE49-F238E27FC236}">
                <a16:creationId xmlns:a16="http://schemas.microsoft.com/office/drawing/2014/main" id="{D082AE81-BE26-4446-9BEA-5C602A8AD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170" y="1826994"/>
            <a:ext cx="547109" cy="410332"/>
          </a:xfrm>
          <a:prstGeom prst="rect">
            <a:avLst/>
          </a:prstGeom>
        </p:spPr>
      </p:pic>
      <p:pic>
        <p:nvPicPr>
          <p:cNvPr id="20" name="Picture 19" descr="A room with a desk and chair&#10;&#10;Description automatically generated">
            <a:extLst>
              <a:ext uri="{FF2B5EF4-FFF2-40B4-BE49-F238E27FC236}">
                <a16:creationId xmlns:a16="http://schemas.microsoft.com/office/drawing/2014/main" id="{0F13EB9D-F5F5-45CA-9D7F-EB13E2E865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3346" y="1826994"/>
            <a:ext cx="514865" cy="386149"/>
          </a:xfrm>
          <a:prstGeom prst="rect">
            <a:avLst/>
          </a:prstGeom>
        </p:spPr>
      </p:pic>
      <p:graphicFrame>
        <p:nvGraphicFramePr>
          <p:cNvPr id="21" name="Table 5">
            <a:extLst>
              <a:ext uri="{FF2B5EF4-FFF2-40B4-BE49-F238E27FC236}">
                <a16:creationId xmlns:a16="http://schemas.microsoft.com/office/drawing/2014/main" id="{B2839836-BFC4-4CB1-AE76-9A5FB7D6212D}"/>
              </a:ext>
            </a:extLst>
          </p:cNvPr>
          <p:cNvGraphicFramePr>
            <a:graphicFrameLocks/>
          </p:cNvGraphicFramePr>
          <p:nvPr>
            <p:extLst>
              <p:ext uri="{D42A27DB-BD31-4B8C-83A1-F6EECF244321}">
                <p14:modId xmlns:p14="http://schemas.microsoft.com/office/powerpoint/2010/main" val="1741729321"/>
              </p:ext>
            </p:extLst>
          </p:nvPr>
        </p:nvGraphicFramePr>
        <p:xfrm>
          <a:off x="6202963" y="1986228"/>
          <a:ext cx="5430660" cy="3876550"/>
        </p:xfrm>
        <a:graphic>
          <a:graphicData uri="http://schemas.openxmlformats.org/drawingml/2006/table">
            <a:tbl>
              <a:tblPr firstRow="1" bandRow="1">
                <a:tableStyleId>{5940675A-B579-460E-94D1-54222C63F5DA}</a:tableStyleId>
              </a:tblPr>
              <a:tblGrid>
                <a:gridCol w="1019958">
                  <a:extLst>
                    <a:ext uri="{9D8B030D-6E8A-4147-A177-3AD203B41FA5}">
                      <a16:colId xmlns:a16="http://schemas.microsoft.com/office/drawing/2014/main" val="4250488723"/>
                    </a:ext>
                  </a:extLst>
                </a:gridCol>
                <a:gridCol w="790262">
                  <a:extLst>
                    <a:ext uri="{9D8B030D-6E8A-4147-A177-3AD203B41FA5}">
                      <a16:colId xmlns:a16="http://schemas.microsoft.com/office/drawing/2014/main" val="4269162666"/>
                    </a:ext>
                  </a:extLst>
                </a:gridCol>
                <a:gridCol w="905110">
                  <a:extLst>
                    <a:ext uri="{9D8B030D-6E8A-4147-A177-3AD203B41FA5}">
                      <a16:colId xmlns:a16="http://schemas.microsoft.com/office/drawing/2014/main" val="883557827"/>
                    </a:ext>
                  </a:extLst>
                </a:gridCol>
                <a:gridCol w="905110">
                  <a:extLst>
                    <a:ext uri="{9D8B030D-6E8A-4147-A177-3AD203B41FA5}">
                      <a16:colId xmlns:a16="http://schemas.microsoft.com/office/drawing/2014/main" val="1286343574"/>
                    </a:ext>
                  </a:extLst>
                </a:gridCol>
                <a:gridCol w="905110">
                  <a:extLst>
                    <a:ext uri="{9D8B030D-6E8A-4147-A177-3AD203B41FA5}">
                      <a16:colId xmlns:a16="http://schemas.microsoft.com/office/drawing/2014/main" val="431460718"/>
                    </a:ext>
                  </a:extLst>
                </a:gridCol>
                <a:gridCol w="905110">
                  <a:extLst>
                    <a:ext uri="{9D8B030D-6E8A-4147-A177-3AD203B41FA5}">
                      <a16:colId xmlns:a16="http://schemas.microsoft.com/office/drawing/2014/main" val="1077688259"/>
                    </a:ext>
                  </a:extLst>
                </a:gridCol>
              </a:tblGrid>
              <a:tr h="356855">
                <a:tc>
                  <a:txBody>
                    <a:bodyPr/>
                    <a:lstStyle/>
                    <a:p>
                      <a:r>
                        <a:rPr lang="en-US" sz="1800" b="1" dirty="0"/>
                        <a:t>POST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5300386"/>
                  </a:ext>
                </a:extLst>
              </a:tr>
              <a:tr h="407990">
                <a:tc>
                  <a:txBody>
                    <a:bodyPr/>
                    <a:lstStyle/>
                    <a:p>
                      <a:r>
                        <a:rPr lang="en-US" sz="900" dirty="0"/>
                        <a:t>Individual Tasks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90441649"/>
                  </a:ext>
                </a:extLst>
              </a:tr>
              <a:tr h="385894">
                <a:tc>
                  <a:txBody>
                    <a:bodyPr/>
                    <a:lstStyle/>
                    <a:p>
                      <a:r>
                        <a:rPr lang="en-US" sz="900" dirty="0"/>
                        <a:t>Team Tasks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21082137"/>
                  </a:ext>
                </a:extLst>
              </a:tr>
              <a:tr h="419449">
                <a:tc>
                  <a:txBody>
                    <a:bodyPr/>
                    <a:lstStyle/>
                    <a:p>
                      <a:r>
                        <a:rPr lang="en-US" sz="900" dirty="0"/>
                        <a:t>Casual Conversations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984471596"/>
                  </a:ext>
                </a:extLst>
              </a:tr>
              <a:tr h="394283">
                <a:tc>
                  <a:txBody>
                    <a:bodyPr/>
                    <a:lstStyle/>
                    <a:p>
                      <a:r>
                        <a:rPr lang="en-US" sz="900" dirty="0"/>
                        <a:t>Team Building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4235289546"/>
                  </a:ext>
                </a:extLst>
              </a:tr>
              <a:tr h="402671">
                <a:tc>
                  <a:txBody>
                    <a:bodyPr/>
                    <a:lstStyle/>
                    <a:p>
                      <a:r>
                        <a:rPr lang="en-US" sz="900" dirty="0"/>
                        <a:t>Team Problem-Solving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99875722"/>
                  </a:ext>
                </a:extLst>
              </a:tr>
              <a:tr h="402672">
                <a:tc>
                  <a:txBody>
                    <a:bodyPr/>
                    <a:lstStyle/>
                    <a:p>
                      <a:r>
                        <a:rPr lang="en-US" sz="900" dirty="0"/>
                        <a:t>Team Brainstorming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764092572"/>
                  </a:ext>
                </a:extLst>
              </a:tr>
              <a:tr h="356855">
                <a:tc>
                  <a:txBody>
                    <a:bodyPr/>
                    <a:lstStyle/>
                    <a:p>
                      <a:r>
                        <a:rPr lang="en-US" sz="900" dirty="0"/>
                        <a:t>Presentations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494469081"/>
                  </a:ext>
                </a:extLst>
              </a:tr>
              <a:tr h="375216">
                <a:tc>
                  <a:txBody>
                    <a:bodyPr/>
                    <a:lstStyle/>
                    <a:p>
                      <a:r>
                        <a:rPr lang="en-US" sz="900" dirty="0"/>
                        <a:t>Project Discussions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454084357"/>
                  </a:ext>
                </a:extLst>
              </a:tr>
              <a:tr h="349137">
                <a:tc>
                  <a:txBody>
                    <a:bodyPr/>
                    <a:lstStyle/>
                    <a:p>
                      <a:r>
                        <a:rPr lang="en-US" sz="900" dirty="0"/>
                        <a:t>Team Decision Making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701762536"/>
                  </a:ext>
                </a:extLst>
              </a:tr>
            </a:tbl>
          </a:graphicData>
        </a:graphic>
      </p:graphicFrame>
      <p:pic>
        <p:nvPicPr>
          <p:cNvPr id="22" name="Picture 21" descr="A bedroom with a desk and chair in a room&#10;&#10;Description automatically generated">
            <a:extLst>
              <a:ext uri="{FF2B5EF4-FFF2-40B4-BE49-F238E27FC236}">
                <a16:creationId xmlns:a16="http://schemas.microsoft.com/office/drawing/2014/main" id="{BF38D020-148A-4ED5-A1BA-F392C20ED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5153" y="1826994"/>
            <a:ext cx="547109" cy="410332"/>
          </a:xfrm>
          <a:prstGeom prst="rect">
            <a:avLst/>
          </a:prstGeom>
        </p:spPr>
      </p:pic>
      <p:pic>
        <p:nvPicPr>
          <p:cNvPr id="23" name="Picture 22" descr="A bedroom with a bed and desk in a room&#10;&#10;Description automatically generated">
            <a:extLst>
              <a:ext uri="{FF2B5EF4-FFF2-40B4-BE49-F238E27FC236}">
                <a16:creationId xmlns:a16="http://schemas.microsoft.com/office/drawing/2014/main" id="{E45FE39F-BE96-44D1-BEA8-53CD4AF3E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323" y="1810241"/>
            <a:ext cx="569447" cy="427085"/>
          </a:xfrm>
          <a:prstGeom prst="rect">
            <a:avLst/>
          </a:prstGeom>
        </p:spPr>
      </p:pic>
      <p:pic>
        <p:nvPicPr>
          <p:cNvPr id="24" name="Picture 23" descr="A living room&#10;&#10;Description automatically generated">
            <a:extLst>
              <a:ext uri="{FF2B5EF4-FFF2-40B4-BE49-F238E27FC236}">
                <a16:creationId xmlns:a16="http://schemas.microsoft.com/office/drawing/2014/main" id="{8682510F-9BBC-4A53-8D7F-C743A1EAA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641" y="1788469"/>
            <a:ext cx="547109" cy="410332"/>
          </a:xfrm>
          <a:prstGeom prst="rect">
            <a:avLst/>
          </a:prstGeom>
        </p:spPr>
      </p:pic>
      <p:pic>
        <p:nvPicPr>
          <p:cNvPr id="26" name="Picture 25" descr="A room with a desk and chair&#10;&#10;Description automatically generated">
            <a:extLst>
              <a:ext uri="{FF2B5EF4-FFF2-40B4-BE49-F238E27FC236}">
                <a16:creationId xmlns:a16="http://schemas.microsoft.com/office/drawing/2014/main" id="{9F26A249-8237-498D-A96A-74FBAC1F5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8982" y="1800561"/>
            <a:ext cx="547109" cy="410332"/>
          </a:xfrm>
          <a:prstGeom prst="rect">
            <a:avLst/>
          </a:prstGeom>
        </p:spPr>
      </p:pic>
      <p:pic>
        <p:nvPicPr>
          <p:cNvPr id="27" name="Picture 26" descr="A room with a desk and chair&#10;&#10;Description automatically generated">
            <a:extLst>
              <a:ext uri="{FF2B5EF4-FFF2-40B4-BE49-F238E27FC236}">
                <a16:creationId xmlns:a16="http://schemas.microsoft.com/office/drawing/2014/main" id="{0C78E796-6659-47E9-BA4E-CFDEA8C6F1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158" y="1800561"/>
            <a:ext cx="514865" cy="386149"/>
          </a:xfrm>
          <a:prstGeom prst="rect">
            <a:avLst/>
          </a:prstGeom>
        </p:spPr>
      </p:pic>
    </p:spTree>
    <p:extLst>
      <p:ext uri="{BB962C8B-B14F-4D97-AF65-F5344CB8AC3E}">
        <p14:creationId xmlns:p14="http://schemas.microsoft.com/office/powerpoint/2010/main" val="230379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464F-ABA3-4B00-B116-8F1DBB298B59}"/>
              </a:ext>
            </a:extLst>
          </p:cNvPr>
          <p:cNvSpPr>
            <a:spLocks noGrp="1"/>
          </p:cNvSpPr>
          <p:nvPr>
            <p:ph type="title"/>
          </p:nvPr>
        </p:nvSpPr>
        <p:spPr>
          <a:xfrm>
            <a:off x="471157" y="713135"/>
            <a:ext cx="11429999" cy="473841"/>
          </a:xfrm>
        </p:spPr>
        <p:txBody>
          <a:bodyPr>
            <a:normAutofit fontScale="90000"/>
          </a:bodyPr>
          <a:lstStyle/>
          <a:p>
            <a:r>
              <a:rPr lang="en-US" b="1" dirty="0"/>
              <a:t>Student Survey Statistical Results</a:t>
            </a:r>
          </a:p>
        </p:txBody>
      </p:sp>
      <p:graphicFrame>
        <p:nvGraphicFramePr>
          <p:cNvPr id="5" name="Table 5">
            <a:extLst>
              <a:ext uri="{FF2B5EF4-FFF2-40B4-BE49-F238E27FC236}">
                <a16:creationId xmlns:a16="http://schemas.microsoft.com/office/drawing/2014/main" id="{0E2001CA-2C1C-43A5-8221-E4947789E418}"/>
              </a:ext>
            </a:extLst>
          </p:cNvPr>
          <p:cNvGraphicFramePr>
            <a:graphicFrameLocks/>
          </p:cNvGraphicFramePr>
          <p:nvPr>
            <p:extLst>
              <p:ext uri="{D42A27DB-BD31-4B8C-83A1-F6EECF244321}">
                <p14:modId xmlns:p14="http://schemas.microsoft.com/office/powerpoint/2010/main" val="2591155149"/>
              </p:ext>
            </p:extLst>
          </p:nvPr>
        </p:nvGraphicFramePr>
        <p:xfrm>
          <a:off x="3770587" y="2431730"/>
          <a:ext cx="8371775" cy="3970052"/>
        </p:xfrm>
        <a:graphic>
          <a:graphicData uri="http://schemas.openxmlformats.org/drawingml/2006/table">
            <a:tbl>
              <a:tblPr firstRow="1" bandRow="1">
                <a:tableStyleId>{5940675A-B579-460E-94D1-54222C63F5DA}</a:tableStyleId>
              </a:tblPr>
              <a:tblGrid>
                <a:gridCol w="1413809">
                  <a:extLst>
                    <a:ext uri="{9D8B030D-6E8A-4147-A177-3AD203B41FA5}">
                      <a16:colId xmlns:a16="http://schemas.microsoft.com/office/drawing/2014/main" val="4250488723"/>
                    </a:ext>
                  </a:extLst>
                </a:gridCol>
                <a:gridCol w="680952">
                  <a:extLst>
                    <a:ext uri="{9D8B030D-6E8A-4147-A177-3AD203B41FA5}">
                      <a16:colId xmlns:a16="http://schemas.microsoft.com/office/drawing/2014/main" val="2646114551"/>
                    </a:ext>
                  </a:extLst>
                </a:gridCol>
                <a:gridCol w="697446">
                  <a:extLst>
                    <a:ext uri="{9D8B030D-6E8A-4147-A177-3AD203B41FA5}">
                      <a16:colId xmlns:a16="http://schemas.microsoft.com/office/drawing/2014/main" val="3758022648"/>
                    </a:ext>
                  </a:extLst>
                </a:gridCol>
                <a:gridCol w="697446">
                  <a:extLst>
                    <a:ext uri="{9D8B030D-6E8A-4147-A177-3AD203B41FA5}">
                      <a16:colId xmlns:a16="http://schemas.microsoft.com/office/drawing/2014/main" val="2978873404"/>
                    </a:ext>
                  </a:extLst>
                </a:gridCol>
                <a:gridCol w="697446">
                  <a:extLst>
                    <a:ext uri="{9D8B030D-6E8A-4147-A177-3AD203B41FA5}">
                      <a16:colId xmlns:a16="http://schemas.microsoft.com/office/drawing/2014/main" val="2338335856"/>
                    </a:ext>
                  </a:extLst>
                </a:gridCol>
                <a:gridCol w="697446">
                  <a:extLst>
                    <a:ext uri="{9D8B030D-6E8A-4147-A177-3AD203B41FA5}">
                      <a16:colId xmlns:a16="http://schemas.microsoft.com/office/drawing/2014/main" val="4269162666"/>
                    </a:ext>
                  </a:extLst>
                </a:gridCol>
                <a:gridCol w="697446">
                  <a:extLst>
                    <a:ext uri="{9D8B030D-6E8A-4147-A177-3AD203B41FA5}">
                      <a16:colId xmlns:a16="http://schemas.microsoft.com/office/drawing/2014/main" val="883557827"/>
                    </a:ext>
                  </a:extLst>
                </a:gridCol>
                <a:gridCol w="697446">
                  <a:extLst>
                    <a:ext uri="{9D8B030D-6E8A-4147-A177-3AD203B41FA5}">
                      <a16:colId xmlns:a16="http://schemas.microsoft.com/office/drawing/2014/main" val="1286343574"/>
                    </a:ext>
                  </a:extLst>
                </a:gridCol>
                <a:gridCol w="697446">
                  <a:extLst>
                    <a:ext uri="{9D8B030D-6E8A-4147-A177-3AD203B41FA5}">
                      <a16:colId xmlns:a16="http://schemas.microsoft.com/office/drawing/2014/main" val="431460718"/>
                    </a:ext>
                  </a:extLst>
                </a:gridCol>
                <a:gridCol w="697446">
                  <a:extLst>
                    <a:ext uri="{9D8B030D-6E8A-4147-A177-3AD203B41FA5}">
                      <a16:colId xmlns:a16="http://schemas.microsoft.com/office/drawing/2014/main" val="1077688259"/>
                    </a:ext>
                  </a:extLst>
                </a:gridCol>
                <a:gridCol w="697446">
                  <a:extLst>
                    <a:ext uri="{9D8B030D-6E8A-4147-A177-3AD203B41FA5}">
                      <a16:colId xmlns:a16="http://schemas.microsoft.com/office/drawing/2014/main" val="1313012923"/>
                    </a:ext>
                  </a:extLst>
                </a:gridCol>
              </a:tblGrid>
              <a:tr h="273236">
                <a:tc>
                  <a:txBody>
                    <a:bodyPr/>
                    <a:lstStyle/>
                    <a:p>
                      <a:pPr algn="ctr"/>
                      <a:r>
                        <a:rPr lang="en-US" sz="1050" dirty="0">
                          <a:latin typeface="+mj-lt"/>
                        </a:rPr>
                        <a:t>MEDIAN VALUES OVERALL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latin typeface="+mj-lt"/>
                        </a:rPr>
                        <a:t>A PRE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050" dirty="0">
                          <a:latin typeface="+mj-lt"/>
                        </a:rPr>
                        <a:t>A 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latin typeface="+mj-lt"/>
                        </a:rPr>
                        <a:t>B PRE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050" dirty="0">
                          <a:latin typeface="+mj-lt"/>
                        </a:rPr>
                        <a:t>B 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latin typeface="+mj-lt"/>
                        </a:rPr>
                        <a:t>C PRE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050" dirty="0">
                          <a:latin typeface="+mj-lt"/>
                        </a:rPr>
                        <a:t>C 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latin typeface="+mj-lt"/>
                        </a:rPr>
                        <a:t>D PRE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050" dirty="0">
                          <a:latin typeface="+mj-lt"/>
                        </a:rPr>
                        <a:t>D 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latin typeface="+mj-lt"/>
                        </a:rPr>
                        <a:t>E PRE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050" dirty="0">
                          <a:latin typeface="+mj-lt"/>
                        </a:rPr>
                        <a:t>E 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300386"/>
                  </a:ext>
                </a:extLst>
              </a:tr>
              <a:tr h="273236">
                <a:tc>
                  <a:txBody>
                    <a:bodyPr/>
                    <a:lstStyle/>
                    <a:p>
                      <a:pPr algn="l"/>
                      <a:r>
                        <a:rPr lang="en-US" sz="1050" dirty="0">
                          <a:latin typeface="+mj-lt"/>
                        </a:rPr>
                        <a:t>Individual Tasks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endParaRPr lang="en-US" sz="1050" b="0" i="0" u="none" strike="noStrike" dirty="0">
                        <a:solidFill>
                          <a:srgbClr val="000000"/>
                        </a:solidFill>
                        <a:effectLst/>
                        <a:latin typeface="+mj-lt"/>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441649"/>
                  </a:ext>
                </a:extLst>
              </a:tr>
              <a:tr h="273236">
                <a:tc>
                  <a:txBody>
                    <a:bodyPr/>
                    <a:lstStyle/>
                    <a:p>
                      <a:pPr algn="l"/>
                      <a:r>
                        <a:rPr lang="en-US" sz="1050" dirty="0">
                          <a:latin typeface="+mj-lt"/>
                        </a:rPr>
                        <a:t>Team Tasks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3.5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1082137"/>
                  </a:ext>
                </a:extLst>
              </a:tr>
              <a:tr h="381782">
                <a:tc>
                  <a:txBody>
                    <a:bodyPr/>
                    <a:lstStyle/>
                    <a:p>
                      <a:pPr algn="l"/>
                      <a:r>
                        <a:rPr lang="en-US" sz="1050" dirty="0">
                          <a:latin typeface="+mj-lt"/>
                        </a:rPr>
                        <a:t>Casual Conversations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4471596"/>
                  </a:ext>
                </a:extLst>
              </a:tr>
              <a:tr h="273236">
                <a:tc>
                  <a:txBody>
                    <a:bodyPr/>
                    <a:lstStyle/>
                    <a:p>
                      <a:pPr algn="l"/>
                      <a:r>
                        <a:rPr lang="en-US" sz="1050" dirty="0">
                          <a:latin typeface="+mj-lt"/>
                        </a:rPr>
                        <a:t>Team Building</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endParaRPr lang="en-US" sz="1050" b="0" i="0" u="none" strike="noStrike" dirty="0">
                        <a:solidFill>
                          <a:srgbClr val="000000"/>
                        </a:solidFill>
                        <a:effectLst/>
                        <a:latin typeface="+mj-lt"/>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289546"/>
                  </a:ext>
                </a:extLst>
              </a:tr>
              <a:tr h="381782">
                <a:tc>
                  <a:txBody>
                    <a:bodyPr/>
                    <a:lstStyle/>
                    <a:p>
                      <a:pPr algn="l"/>
                      <a:r>
                        <a:rPr lang="en-US" sz="1050" dirty="0">
                          <a:latin typeface="+mj-lt"/>
                        </a:rPr>
                        <a:t>Team Problem-Solving</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9875722"/>
                  </a:ext>
                </a:extLst>
              </a:tr>
              <a:tr h="273236">
                <a:tc>
                  <a:txBody>
                    <a:bodyPr/>
                    <a:lstStyle/>
                    <a:p>
                      <a:pPr algn="l"/>
                      <a:r>
                        <a:rPr lang="en-US" sz="1050" dirty="0">
                          <a:latin typeface="+mj-lt"/>
                        </a:rPr>
                        <a:t>Team Brainstorming</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endParaRPr lang="en-US" sz="1050" b="0" i="0" u="none" strike="noStrike" dirty="0">
                        <a:solidFill>
                          <a:srgbClr val="000000"/>
                        </a:solidFill>
                        <a:effectLst/>
                        <a:latin typeface="+mj-lt"/>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4092572"/>
                  </a:ext>
                </a:extLst>
              </a:tr>
              <a:tr h="273236">
                <a:tc>
                  <a:txBody>
                    <a:bodyPr/>
                    <a:lstStyle/>
                    <a:p>
                      <a:pPr algn="l"/>
                      <a:r>
                        <a:rPr lang="en-US" sz="1050" dirty="0">
                          <a:latin typeface="+mj-lt"/>
                        </a:rPr>
                        <a:t>Presentations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3.5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4469081"/>
                  </a:ext>
                </a:extLst>
              </a:tr>
              <a:tr h="273236">
                <a:tc>
                  <a:txBody>
                    <a:bodyPr/>
                    <a:lstStyle/>
                    <a:p>
                      <a:pPr algn="l"/>
                      <a:r>
                        <a:rPr lang="en-US" sz="1050" dirty="0">
                          <a:latin typeface="+mj-lt"/>
                        </a:rPr>
                        <a:t>Project Discussions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084357"/>
                  </a:ext>
                </a:extLst>
              </a:tr>
              <a:tr h="384911">
                <a:tc>
                  <a:txBody>
                    <a:bodyPr/>
                    <a:lstStyle/>
                    <a:p>
                      <a:pPr algn="l"/>
                      <a:r>
                        <a:rPr lang="en-US" sz="1050" dirty="0">
                          <a:latin typeface="+mj-lt"/>
                        </a:rPr>
                        <a:t>Team Decision Making</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050" b="0" i="0" u="none" strike="noStrike" dirty="0">
                          <a:solidFill>
                            <a:srgbClr val="000000"/>
                          </a:solidFill>
                          <a:effectLst/>
                          <a:latin typeface="+mj-lt"/>
                        </a:rPr>
                        <a:t>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762536"/>
                  </a:ext>
                </a:extLst>
              </a:tr>
              <a:tr h="273236">
                <a:tc>
                  <a:txBody>
                    <a:bodyPr/>
                    <a:lstStyle/>
                    <a:p>
                      <a:pPr algn="l"/>
                      <a:r>
                        <a:rPr lang="en-US" sz="1050" dirty="0">
                          <a:latin typeface="+mj-lt"/>
                        </a:rPr>
                        <a:t>Column Averages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2.111111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b"/>
                      <a:r>
                        <a:rPr lang="en-US" sz="1050" b="0" i="0" u="none" strike="noStrike" dirty="0">
                          <a:solidFill>
                            <a:srgbClr val="000000"/>
                          </a:solidFill>
                          <a:effectLst/>
                          <a:latin typeface="+mj-lt"/>
                        </a:rPr>
                        <a:t>1.777778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b"/>
                      <a:r>
                        <a:rPr lang="en-US" sz="1050" b="0" i="0" u="none" strike="noStrike" dirty="0">
                          <a:solidFill>
                            <a:srgbClr val="000000"/>
                          </a:solidFill>
                          <a:effectLst/>
                          <a:latin typeface="+mj-lt"/>
                        </a:rPr>
                        <a:t>1.666667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b"/>
                      <a:r>
                        <a:rPr lang="en-US" sz="1050" b="0" i="0" u="none" strike="noStrike" dirty="0">
                          <a:solidFill>
                            <a:srgbClr val="000000"/>
                          </a:solidFill>
                          <a:effectLst/>
                          <a:latin typeface="+mj-lt"/>
                        </a:rPr>
                        <a:t>1.666667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2.833333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b"/>
                      <a:r>
                        <a:rPr lang="en-US" sz="1050" b="0" i="0" u="none" strike="noStrike" dirty="0">
                          <a:solidFill>
                            <a:srgbClr val="000000"/>
                          </a:solidFill>
                          <a:effectLst/>
                          <a:latin typeface="+mj-lt"/>
                        </a:rPr>
                        <a:t>2.444444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2.222222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b"/>
                      <a:r>
                        <a:rPr lang="en-US" sz="1050" b="0" i="0" u="none" strike="noStrike" dirty="0">
                          <a:solidFill>
                            <a:srgbClr val="000000"/>
                          </a:solidFill>
                          <a:effectLst/>
                          <a:latin typeface="+mj-lt"/>
                        </a:rPr>
                        <a:t>2.333333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644849"/>
                  </a:ext>
                </a:extLst>
              </a:tr>
              <a:tr h="273236">
                <a:tc>
                  <a:txBody>
                    <a:bodyPr/>
                    <a:lstStyle/>
                    <a:p>
                      <a:pPr algn="l"/>
                      <a:r>
                        <a:rPr lang="en-US" sz="1050" dirty="0">
                          <a:latin typeface="+mj-lt"/>
                        </a:rPr>
                        <a:t>Post – Pre (Change)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Difference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-.333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Difference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-.333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Difference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-.333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Difference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-.389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Difference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50" b="0" i="0" u="none" strike="noStrike" dirty="0">
                          <a:solidFill>
                            <a:srgbClr val="000000"/>
                          </a:solidFill>
                          <a:effectLst/>
                          <a:latin typeface="+mj-lt"/>
                        </a:rPr>
                        <a:t>.111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1120665"/>
                  </a:ext>
                </a:extLst>
              </a:tr>
            </a:tbl>
          </a:graphicData>
        </a:graphic>
      </p:graphicFrame>
      <p:pic>
        <p:nvPicPr>
          <p:cNvPr id="7" name="Picture 6" descr="A bedroom with a desk and chair in a room&#10;&#10;Description automatically generated">
            <a:extLst>
              <a:ext uri="{FF2B5EF4-FFF2-40B4-BE49-F238E27FC236}">
                <a16:creationId xmlns:a16="http://schemas.microsoft.com/office/drawing/2014/main" id="{D43B35AA-DED0-4E1B-8C7A-EBCF61273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8079" y="1874803"/>
            <a:ext cx="793077" cy="594808"/>
          </a:xfrm>
          <a:prstGeom prst="rect">
            <a:avLst/>
          </a:prstGeom>
        </p:spPr>
      </p:pic>
      <p:pic>
        <p:nvPicPr>
          <p:cNvPr id="8" name="Picture 7" descr="A bedroom with a bed and desk in a room&#10;&#10;Description automatically generated">
            <a:extLst>
              <a:ext uri="{FF2B5EF4-FFF2-40B4-BE49-F238E27FC236}">
                <a16:creationId xmlns:a16="http://schemas.microsoft.com/office/drawing/2014/main" id="{6BCF08A2-F12F-4F4D-AAED-A0100FE43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2652" y="1874804"/>
            <a:ext cx="793076" cy="594807"/>
          </a:xfrm>
          <a:prstGeom prst="rect">
            <a:avLst/>
          </a:prstGeom>
        </p:spPr>
      </p:pic>
      <p:pic>
        <p:nvPicPr>
          <p:cNvPr id="9" name="Picture 8" descr="A living room&#10;&#10;Description automatically generated">
            <a:extLst>
              <a:ext uri="{FF2B5EF4-FFF2-40B4-BE49-F238E27FC236}">
                <a16:creationId xmlns:a16="http://schemas.microsoft.com/office/drawing/2014/main" id="{8E061430-F7FC-4B2E-B5AF-5BD896825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4934" y="1868108"/>
            <a:ext cx="788501" cy="591376"/>
          </a:xfrm>
          <a:prstGeom prst="rect">
            <a:avLst/>
          </a:prstGeom>
        </p:spPr>
      </p:pic>
      <p:pic>
        <p:nvPicPr>
          <p:cNvPr id="10" name="Picture 9" descr="A room with a desk and chair&#10;&#10;Description automatically generated">
            <a:extLst>
              <a:ext uri="{FF2B5EF4-FFF2-40B4-BE49-F238E27FC236}">
                <a16:creationId xmlns:a16="http://schemas.microsoft.com/office/drawing/2014/main" id="{DEF1169B-632D-446C-95E2-09CF0D23E1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733" y="1874804"/>
            <a:ext cx="793076" cy="594807"/>
          </a:xfrm>
          <a:prstGeom prst="rect">
            <a:avLst/>
          </a:prstGeom>
        </p:spPr>
      </p:pic>
      <p:pic>
        <p:nvPicPr>
          <p:cNvPr id="11" name="Picture 10" descr="A room with a desk and chair&#10;&#10;Description automatically generated">
            <a:extLst>
              <a:ext uri="{FF2B5EF4-FFF2-40B4-BE49-F238E27FC236}">
                <a16:creationId xmlns:a16="http://schemas.microsoft.com/office/drawing/2014/main" id="{285A3361-D0B6-4E58-B0B8-6BF26D84C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0592" y="1878235"/>
            <a:ext cx="788501" cy="591376"/>
          </a:xfrm>
          <a:prstGeom prst="rect">
            <a:avLst/>
          </a:prstGeom>
        </p:spPr>
      </p:pic>
      <p:sp>
        <p:nvSpPr>
          <p:cNvPr id="12" name="TextBox 11">
            <a:extLst>
              <a:ext uri="{FF2B5EF4-FFF2-40B4-BE49-F238E27FC236}">
                <a16:creationId xmlns:a16="http://schemas.microsoft.com/office/drawing/2014/main" id="{04F36172-4520-479A-8448-42FA08D752DC}"/>
              </a:ext>
            </a:extLst>
          </p:cNvPr>
          <p:cNvSpPr txBox="1"/>
          <p:nvPr/>
        </p:nvSpPr>
        <p:spPr>
          <a:xfrm>
            <a:off x="5203038" y="6476383"/>
            <a:ext cx="6525708" cy="253916"/>
          </a:xfrm>
          <a:prstGeom prst="rect">
            <a:avLst/>
          </a:prstGeom>
          <a:noFill/>
        </p:spPr>
        <p:txBody>
          <a:bodyPr wrap="square" rtlCol="0">
            <a:spAutoFit/>
          </a:bodyPr>
          <a:lstStyle/>
          <a:p>
            <a:r>
              <a:rPr lang="en-US" sz="1050" dirty="0"/>
              <a:t>1=Completely Agree 2=Somewhat Agree 3=Neutral 4=Somewhat Disagree 5=Completely Disagree</a:t>
            </a:r>
          </a:p>
        </p:txBody>
      </p:sp>
      <p:sp>
        <p:nvSpPr>
          <p:cNvPr id="13" name="TextBox 12">
            <a:extLst>
              <a:ext uri="{FF2B5EF4-FFF2-40B4-BE49-F238E27FC236}">
                <a16:creationId xmlns:a16="http://schemas.microsoft.com/office/drawing/2014/main" id="{8A0790BF-C6E3-41BD-A820-3D60407C7DA0}"/>
              </a:ext>
            </a:extLst>
          </p:cNvPr>
          <p:cNvSpPr txBox="1"/>
          <p:nvPr/>
        </p:nvSpPr>
        <p:spPr>
          <a:xfrm>
            <a:off x="335943" y="1868108"/>
            <a:ext cx="3297515" cy="4678204"/>
          </a:xfrm>
          <a:prstGeom prst="rect">
            <a:avLst/>
          </a:prstGeom>
          <a:noFill/>
        </p:spPr>
        <p:txBody>
          <a:bodyPr wrap="square" rtlCol="0">
            <a:spAutoFit/>
          </a:bodyPr>
          <a:lstStyle/>
          <a:p>
            <a:r>
              <a:rPr lang="en-US" sz="1400" b="1" dirty="0"/>
              <a:t>Key Findings:</a:t>
            </a:r>
          </a:p>
          <a:p>
            <a:endParaRPr lang="en-US" sz="1400" b="1" dirty="0"/>
          </a:p>
          <a:p>
            <a:pPr marL="285750" indent="-285750">
              <a:buFont typeface="Arial" panose="020B0604020202020204" pitchFamily="34" charset="0"/>
              <a:buChar char="•"/>
            </a:pPr>
            <a:r>
              <a:rPr lang="en-US" sz="1200" dirty="0"/>
              <a:t>In the pre-survey, students on average rated Spaces B and C as most supportive overall</a:t>
            </a:r>
          </a:p>
          <a:p>
            <a:endParaRPr lang="en-US" sz="1200" dirty="0"/>
          </a:p>
          <a:p>
            <a:pPr marL="285750" indent="-285750">
              <a:buFont typeface="Arial" panose="020B0604020202020204" pitchFamily="34" charset="0"/>
              <a:buChar char="•"/>
            </a:pPr>
            <a:r>
              <a:rPr lang="en-US" sz="1200" dirty="0"/>
              <a:t>In the post-survey, students on average rated Space C as most supportive overall, followed by Space B and then Space A</a:t>
            </a:r>
          </a:p>
          <a:p>
            <a:endParaRPr lang="en-US" sz="1200" dirty="0"/>
          </a:p>
          <a:p>
            <a:pPr marL="285750" indent="-285750">
              <a:buFont typeface="Arial" panose="020B0604020202020204" pitchFamily="34" charset="0"/>
              <a:buChar char="•"/>
            </a:pPr>
            <a:r>
              <a:rPr lang="en-US" sz="1200" dirty="0"/>
              <a:t>Space D lowest rated in support overall in pre- and post-survey</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Ratings improved between the pre- and post-survey in for all spaces except Space 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Space C saw the biggest difference between pre- and post-survey with an increase of .5, then Spaces B and E with increase and decrease of .333, respectively.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3592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276504-1544-4003-8048-A7BA2888CC4B}"/>
              </a:ext>
            </a:extLst>
          </p:cNvPr>
          <p:cNvSpPr>
            <a:spLocks noGrp="1"/>
          </p:cNvSpPr>
          <p:nvPr>
            <p:ph type="title"/>
          </p:nvPr>
        </p:nvSpPr>
        <p:spPr>
          <a:xfrm>
            <a:off x="381001" y="700789"/>
            <a:ext cx="11429999" cy="473841"/>
          </a:xfrm>
        </p:spPr>
        <p:txBody>
          <a:bodyPr>
            <a:normAutofit fontScale="90000"/>
          </a:bodyPr>
          <a:lstStyle/>
          <a:p>
            <a:r>
              <a:rPr lang="en-US" b="1" dirty="0"/>
              <a:t>Student Survey Statistical Results</a:t>
            </a:r>
          </a:p>
        </p:txBody>
      </p:sp>
      <p:graphicFrame>
        <p:nvGraphicFramePr>
          <p:cNvPr id="27" name="Table 27">
            <a:extLst>
              <a:ext uri="{FF2B5EF4-FFF2-40B4-BE49-F238E27FC236}">
                <a16:creationId xmlns:a16="http://schemas.microsoft.com/office/drawing/2014/main" id="{BDB87E8E-0042-4EBD-B746-50961F39C6BA}"/>
              </a:ext>
            </a:extLst>
          </p:cNvPr>
          <p:cNvGraphicFramePr>
            <a:graphicFrameLocks noGrp="1"/>
          </p:cNvGraphicFramePr>
          <p:nvPr>
            <p:extLst>
              <p:ext uri="{D42A27DB-BD31-4B8C-83A1-F6EECF244321}">
                <p14:modId xmlns:p14="http://schemas.microsoft.com/office/powerpoint/2010/main" val="1706479369"/>
              </p:ext>
            </p:extLst>
          </p:nvPr>
        </p:nvGraphicFramePr>
        <p:xfrm>
          <a:off x="555675" y="2254565"/>
          <a:ext cx="8899043" cy="3749040"/>
        </p:xfrm>
        <a:graphic>
          <a:graphicData uri="http://schemas.openxmlformats.org/drawingml/2006/table">
            <a:tbl>
              <a:tblPr firstRow="1" bandRow="1">
                <a:tableStyleId>{2D5ABB26-0587-4C30-8999-92F81FD0307C}</a:tableStyleId>
              </a:tblPr>
              <a:tblGrid>
                <a:gridCol w="5731966">
                  <a:extLst>
                    <a:ext uri="{9D8B030D-6E8A-4147-A177-3AD203B41FA5}">
                      <a16:colId xmlns:a16="http://schemas.microsoft.com/office/drawing/2014/main" val="1065745848"/>
                    </a:ext>
                  </a:extLst>
                </a:gridCol>
                <a:gridCol w="3167077">
                  <a:extLst>
                    <a:ext uri="{9D8B030D-6E8A-4147-A177-3AD203B41FA5}">
                      <a16:colId xmlns:a16="http://schemas.microsoft.com/office/drawing/2014/main" val="665563901"/>
                    </a:ext>
                  </a:extLst>
                </a:gridCol>
              </a:tblGrid>
              <a:tr h="10775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Students generally seem to prefer spaces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Individual surfaces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Castors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Upright position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Cohesion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4772187"/>
                  </a:ext>
                </a:extLst>
              </a:tr>
              <a:tr h="2565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909464"/>
                  </a:ext>
                </a:extLst>
              </a:tr>
              <a:tr h="256550">
                <a:tc>
                  <a:txBody>
                    <a:bodyPr/>
                    <a:lstStyle/>
                    <a:p>
                      <a:pPr algn="ctr">
                        <a:spcBef>
                          <a:spcPts val="0"/>
                        </a:spcBef>
                      </a:pPr>
                      <a:endParaRPr lang="en-US" sz="2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2385779"/>
                  </a:ext>
                </a:extLst>
              </a:tr>
              <a:tr h="256550">
                <a:tc>
                  <a:txBody>
                    <a:bodyPr/>
                    <a:lstStyle/>
                    <a:p>
                      <a:pPr algn="ctr"/>
                      <a:endParaRPr lang="en-US" sz="2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7698338"/>
                  </a:ext>
                </a:extLst>
              </a:tr>
              <a:tr h="256550">
                <a:tc>
                  <a:txBody>
                    <a:bodyPr/>
                    <a:lstStyle/>
                    <a:p>
                      <a:pPr algn="ctr"/>
                      <a:endParaRPr lang="en-US" sz="2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201847"/>
                  </a:ext>
                </a:extLst>
              </a:tr>
            </a:tbl>
          </a:graphicData>
        </a:graphic>
      </p:graphicFrame>
      <p:sp>
        <p:nvSpPr>
          <p:cNvPr id="5" name="Text Placeholder 4">
            <a:extLst>
              <a:ext uri="{FF2B5EF4-FFF2-40B4-BE49-F238E27FC236}">
                <a16:creationId xmlns:a16="http://schemas.microsoft.com/office/drawing/2014/main" id="{BC20C934-1F9A-4716-877D-967B8124CB59}"/>
              </a:ext>
            </a:extLst>
          </p:cNvPr>
          <p:cNvSpPr>
            <a:spLocks noGrp="1"/>
          </p:cNvSpPr>
          <p:nvPr>
            <p:ph type="body" sz="quarter" idx="15"/>
          </p:nvPr>
        </p:nvSpPr>
        <p:spPr>
          <a:xfrm>
            <a:off x="381001" y="1358078"/>
            <a:ext cx="11435079" cy="307554"/>
          </a:xfrm>
        </p:spPr>
        <p:txBody>
          <a:bodyPr/>
          <a:lstStyle/>
          <a:p>
            <a:pPr marL="0" indent="0">
              <a:buNone/>
            </a:pPr>
            <a:r>
              <a:rPr lang="en-US" dirty="0">
                <a:latin typeface="+mj-lt"/>
              </a:rPr>
              <a:t>Takeaways</a:t>
            </a:r>
          </a:p>
        </p:txBody>
      </p:sp>
      <p:pic>
        <p:nvPicPr>
          <p:cNvPr id="11" name="Picture 10" descr="A room with a desk and chair&#10;&#10;Description automatically generated">
            <a:extLst>
              <a:ext uri="{FF2B5EF4-FFF2-40B4-BE49-F238E27FC236}">
                <a16:creationId xmlns:a16="http://schemas.microsoft.com/office/drawing/2014/main" id="{4DEAB9A1-8580-4BF6-81C5-7F8B760C6317}"/>
              </a:ext>
            </a:extLst>
          </p:cNvPr>
          <p:cNvPicPr>
            <a:picLocks noChangeAspect="1"/>
          </p:cNvPicPr>
          <p:nvPr/>
        </p:nvPicPr>
        <p:blipFill rotWithShape="1">
          <a:blip r:embed="rId3">
            <a:extLst>
              <a:ext uri="{28A0092B-C50C-407E-A947-70E740481C1C}">
                <a14:useLocalDpi xmlns:a14="http://schemas.microsoft.com/office/drawing/2010/main" val="0"/>
              </a:ext>
            </a:extLst>
          </a:blip>
          <a:srcRect t="9478" r="-1" b="12238"/>
          <a:stretch/>
        </p:blipFill>
        <p:spPr>
          <a:xfrm>
            <a:off x="8948780" y="2957721"/>
            <a:ext cx="2913669" cy="1710679"/>
          </a:xfrm>
          <a:prstGeom prst="rect">
            <a:avLst/>
          </a:prstGeom>
          <a:noFill/>
        </p:spPr>
      </p:pic>
      <p:pic>
        <p:nvPicPr>
          <p:cNvPr id="12" name="Picture 11" descr="A living room&#10;&#10;Description automatically generated">
            <a:extLst>
              <a:ext uri="{FF2B5EF4-FFF2-40B4-BE49-F238E27FC236}">
                <a16:creationId xmlns:a16="http://schemas.microsoft.com/office/drawing/2014/main" id="{785EA8EC-071F-46C8-95A1-CA2316166AD0}"/>
              </a:ext>
            </a:extLst>
          </p:cNvPr>
          <p:cNvPicPr>
            <a:picLocks noChangeAspect="1"/>
          </p:cNvPicPr>
          <p:nvPr/>
        </p:nvPicPr>
        <p:blipFill rotWithShape="1">
          <a:blip r:embed="rId4">
            <a:extLst>
              <a:ext uri="{28A0092B-C50C-407E-A947-70E740481C1C}">
                <a14:useLocalDpi xmlns:a14="http://schemas.microsoft.com/office/drawing/2010/main" val="0"/>
              </a:ext>
            </a:extLst>
          </a:blip>
          <a:srcRect t="19448" r="-1" b="2268"/>
          <a:stretch/>
        </p:blipFill>
        <p:spPr>
          <a:xfrm>
            <a:off x="5793266" y="4897204"/>
            <a:ext cx="2913669" cy="1710679"/>
          </a:xfrm>
          <a:prstGeom prst="rect">
            <a:avLst/>
          </a:prstGeom>
          <a:noFill/>
        </p:spPr>
      </p:pic>
      <p:pic>
        <p:nvPicPr>
          <p:cNvPr id="13" name="Picture 12">
            <a:extLst>
              <a:ext uri="{FF2B5EF4-FFF2-40B4-BE49-F238E27FC236}">
                <a16:creationId xmlns:a16="http://schemas.microsoft.com/office/drawing/2014/main" id="{576AA6DE-C09B-4094-88AA-2DFF97208FA9}"/>
              </a:ext>
            </a:extLst>
          </p:cNvPr>
          <p:cNvPicPr>
            <a:picLocks noChangeAspect="1"/>
          </p:cNvPicPr>
          <p:nvPr/>
        </p:nvPicPr>
        <p:blipFill rotWithShape="1">
          <a:blip r:embed="rId5">
            <a:extLst>
              <a:ext uri="{28A0092B-C50C-407E-A947-70E740481C1C}">
                <a14:useLocalDpi xmlns:a14="http://schemas.microsoft.com/office/drawing/2010/main" val="0"/>
              </a:ext>
            </a:extLst>
          </a:blip>
          <a:srcRect t="14859" r="-1" b="6857"/>
          <a:stretch/>
        </p:blipFill>
        <p:spPr>
          <a:xfrm>
            <a:off x="8948778" y="1018236"/>
            <a:ext cx="2913671" cy="1710680"/>
          </a:xfrm>
          <a:prstGeom prst="rect">
            <a:avLst/>
          </a:prstGeom>
          <a:noFill/>
        </p:spPr>
      </p:pic>
      <p:pic>
        <p:nvPicPr>
          <p:cNvPr id="14" name="Picture 13" descr="A bedroom with a desk and chair in a room&#10;&#10;Description automatically generated">
            <a:extLst>
              <a:ext uri="{FF2B5EF4-FFF2-40B4-BE49-F238E27FC236}">
                <a16:creationId xmlns:a16="http://schemas.microsoft.com/office/drawing/2014/main" id="{E065AB18-7FFA-4FAF-993C-07533112538D}"/>
              </a:ext>
            </a:extLst>
          </p:cNvPr>
          <p:cNvPicPr>
            <a:picLocks noChangeAspect="1"/>
          </p:cNvPicPr>
          <p:nvPr/>
        </p:nvPicPr>
        <p:blipFill rotWithShape="1">
          <a:blip r:embed="rId6">
            <a:extLst>
              <a:ext uri="{28A0092B-C50C-407E-A947-70E740481C1C}">
                <a14:useLocalDpi xmlns:a14="http://schemas.microsoft.com/office/drawing/2010/main" val="0"/>
              </a:ext>
            </a:extLst>
          </a:blip>
          <a:srcRect t="3746" r="-1" b="17970"/>
          <a:stretch/>
        </p:blipFill>
        <p:spPr>
          <a:xfrm>
            <a:off x="8948780" y="4897205"/>
            <a:ext cx="2913669" cy="1710679"/>
          </a:xfrm>
          <a:prstGeom prst="rect">
            <a:avLst/>
          </a:prstGeom>
          <a:noFill/>
        </p:spPr>
      </p:pic>
      <p:pic>
        <p:nvPicPr>
          <p:cNvPr id="15" name="Picture 14" descr="A room with a desk and chair&#10;&#10;Description automatically generated">
            <a:extLst>
              <a:ext uri="{FF2B5EF4-FFF2-40B4-BE49-F238E27FC236}">
                <a16:creationId xmlns:a16="http://schemas.microsoft.com/office/drawing/2014/main" id="{6B0B56D7-6034-4050-88B3-51317905EA6B}"/>
              </a:ext>
            </a:extLst>
          </p:cNvPr>
          <p:cNvPicPr>
            <a:picLocks noChangeAspect="1"/>
          </p:cNvPicPr>
          <p:nvPr/>
        </p:nvPicPr>
        <p:blipFill rotWithShape="1">
          <a:blip r:embed="rId7">
            <a:extLst>
              <a:ext uri="{28A0092B-C50C-407E-A947-70E740481C1C}">
                <a14:useLocalDpi xmlns:a14="http://schemas.microsoft.com/office/drawing/2010/main" val="0"/>
              </a:ext>
            </a:extLst>
          </a:blip>
          <a:srcRect t="21717" r="-1" b="-1"/>
          <a:stretch/>
        </p:blipFill>
        <p:spPr>
          <a:xfrm>
            <a:off x="5793267" y="2957720"/>
            <a:ext cx="2913669" cy="1710679"/>
          </a:xfrm>
          <a:prstGeom prst="rect">
            <a:avLst/>
          </a:prstGeom>
          <a:noFill/>
        </p:spPr>
      </p:pic>
    </p:spTree>
    <p:extLst>
      <p:ext uri="{BB962C8B-B14F-4D97-AF65-F5344CB8AC3E}">
        <p14:creationId xmlns:p14="http://schemas.microsoft.com/office/powerpoint/2010/main" val="302815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7093-6A89-4C6B-9C29-BEB88FE5BE15}"/>
              </a:ext>
            </a:extLst>
          </p:cNvPr>
          <p:cNvSpPr>
            <a:spLocks noGrp="1"/>
          </p:cNvSpPr>
          <p:nvPr>
            <p:ph type="title"/>
          </p:nvPr>
        </p:nvSpPr>
        <p:spPr/>
        <p:txBody>
          <a:bodyPr/>
          <a:lstStyle/>
          <a:p>
            <a:r>
              <a:rPr lang="en-US" dirty="0"/>
              <a:t>In-Class Observations</a:t>
            </a:r>
          </a:p>
        </p:txBody>
      </p:sp>
      <p:sp>
        <p:nvSpPr>
          <p:cNvPr id="3" name="Text Placeholder 2">
            <a:extLst>
              <a:ext uri="{FF2B5EF4-FFF2-40B4-BE49-F238E27FC236}">
                <a16:creationId xmlns:a16="http://schemas.microsoft.com/office/drawing/2014/main" id="{2FB5E129-7DB1-458B-95EB-206107910911}"/>
              </a:ext>
            </a:extLst>
          </p:cNvPr>
          <p:cNvSpPr>
            <a:spLocks noGrp="1"/>
          </p:cNvSpPr>
          <p:nvPr>
            <p:ph type="body" idx="1"/>
          </p:nvPr>
        </p:nvSpPr>
        <p:spPr/>
        <p:txBody>
          <a:bodyPr/>
          <a:lstStyle/>
          <a:p>
            <a:pPr algn="ctr"/>
            <a:r>
              <a:rPr lang="en-US" dirty="0"/>
              <a:t> Part III</a:t>
            </a:r>
          </a:p>
          <a:p>
            <a:pPr algn="ctr"/>
            <a:r>
              <a:rPr lang="en-US" dirty="0"/>
              <a:t>*missing focus groups*</a:t>
            </a:r>
          </a:p>
        </p:txBody>
      </p:sp>
    </p:spTree>
    <p:extLst>
      <p:ext uri="{BB962C8B-B14F-4D97-AF65-F5344CB8AC3E}">
        <p14:creationId xmlns:p14="http://schemas.microsoft.com/office/powerpoint/2010/main" val="192808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A85B-2AC6-4E29-B074-AB92F8FA9BB1}"/>
              </a:ext>
            </a:extLst>
          </p:cNvPr>
          <p:cNvSpPr>
            <a:spLocks noGrp="1"/>
          </p:cNvSpPr>
          <p:nvPr>
            <p:ph type="title"/>
          </p:nvPr>
        </p:nvSpPr>
        <p:spPr>
          <a:xfrm>
            <a:off x="5084064" y="1661020"/>
            <a:ext cx="6272784" cy="954164"/>
          </a:xfrm>
        </p:spPr>
        <p:txBody>
          <a:bodyPr>
            <a:normAutofit/>
          </a:bodyPr>
          <a:lstStyle/>
          <a:p>
            <a:r>
              <a:rPr lang="en-US" sz="4000" b="1" dirty="0">
                <a:latin typeface="+mj-lt"/>
              </a:rPr>
              <a:t>Agenda</a:t>
            </a:r>
            <a:endParaRPr lang="en-US" sz="4000" b="1" dirty="0"/>
          </a:p>
        </p:txBody>
      </p:sp>
      <p:sp>
        <p:nvSpPr>
          <p:cNvPr id="3" name="Content Placeholder 2">
            <a:extLst>
              <a:ext uri="{FF2B5EF4-FFF2-40B4-BE49-F238E27FC236}">
                <a16:creationId xmlns:a16="http://schemas.microsoft.com/office/drawing/2014/main" id="{E32AB0EB-0819-41F4-99E9-C02FA0DAF66D}"/>
              </a:ext>
            </a:extLst>
          </p:cNvPr>
          <p:cNvSpPr>
            <a:spLocks noGrp="1"/>
          </p:cNvSpPr>
          <p:nvPr>
            <p:ph idx="1"/>
          </p:nvPr>
        </p:nvSpPr>
        <p:spPr>
          <a:xfrm>
            <a:off x="5084064" y="3045204"/>
            <a:ext cx="6272784" cy="3136140"/>
          </a:xfrm>
        </p:spPr>
        <p:txBody>
          <a:bodyPr>
            <a:normAutofit fontScale="62500" lnSpcReduction="20000"/>
          </a:bodyPr>
          <a:lstStyle/>
          <a:p>
            <a:pPr marL="0" indent="0">
              <a:lnSpc>
                <a:spcPct val="110000"/>
              </a:lnSpc>
              <a:buNone/>
            </a:pPr>
            <a:r>
              <a:rPr lang="en-US" sz="1800" dirty="0"/>
              <a:t>Introduction</a:t>
            </a:r>
          </a:p>
          <a:p>
            <a:pPr marL="0" indent="0">
              <a:lnSpc>
                <a:spcPct val="110000"/>
              </a:lnSpc>
              <a:buNone/>
            </a:pPr>
            <a:r>
              <a:rPr lang="en-US" sz="1800" dirty="0"/>
              <a:t>Learning Goals</a:t>
            </a:r>
          </a:p>
          <a:p>
            <a:pPr marL="0" indent="0">
              <a:lnSpc>
                <a:spcPct val="110000"/>
              </a:lnSpc>
              <a:buNone/>
            </a:pPr>
            <a:r>
              <a:rPr lang="en-US" sz="1800" dirty="0"/>
              <a:t>Research Questions </a:t>
            </a:r>
            <a:r>
              <a:rPr lang="en-US" dirty="0"/>
              <a:t>&amp; Methods</a:t>
            </a:r>
            <a:endParaRPr lang="en-US" sz="1800" dirty="0"/>
          </a:p>
          <a:p>
            <a:pPr marL="0" indent="0">
              <a:lnSpc>
                <a:spcPct val="110000"/>
              </a:lnSpc>
              <a:buNone/>
            </a:pPr>
            <a:r>
              <a:rPr lang="en-US" dirty="0"/>
              <a:t>Data Collection &amp; </a:t>
            </a:r>
            <a:r>
              <a:rPr lang="en-US" sz="1800" dirty="0"/>
              <a:t>Results</a:t>
            </a:r>
          </a:p>
          <a:p>
            <a:pPr marL="285750" indent="-285750">
              <a:lnSpc>
                <a:spcPct val="110000"/>
              </a:lnSpc>
              <a:buFont typeface="Arial" panose="020B0604020202020204" pitchFamily="34" charset="0"/>
              <a:buChar char="•"/>
            </a:pPr>
            <a:r>
              <a:rPr lang="en-US" sz="1800" dirty="0"/>
              <a:t>Professor Interviews</a:t>
            </a:r>
          </a:p>
          <a:p>
            <a:pPr marL="285750" indent="-285750">
              <a:lnSpc>
                <a:spcPct val="110000"/>
              </a:lnSpc>
              <a:buFont typeface="Arial" panose="020B0604020202020204" pitchFamily="34" charset="0"/>
              <a:buChar char="•"/>
            </a:pPr>
            <a:r>
              <a:rPr lang="en-US" dirty="0"/>
              <a:t>Student Surveys</a:t>
            </a:r>
          </a:p>
          <a:p>
            <a:pPr marL="285750" indent="-285750">
              <a:lnSpc>
                <a:spcPct val="110000"/>
              </a:lnSpc>
              <a:buFont typeface="Arial" panose="020B0604020202020204" pitchFamily="34" charset="0"/>
              <a:buChar char="•"/>
            </a:pPr>
            <a:r>
              <a:rPr lang="en-US" sz="1800" dirty="0"/>
              <a:t>In-Class Observations</a:t>
            </a:r>
          </a:p>
          <a:p>
            <a:pPr marL="0" indent="0">
              <a:lnSpc>
                <a:spcPct val="110000"/>
              </a:lnSpc>
              <a:buNone/>
            </a:pPr>
            <a:r>
              <a:rPr lang="en-US" sz="1800" dirty="0"/>
              <a:t>Key Findings</a:t>
            </a:r>
          </a:p>
          <a:p>
            <a:pPr marL="0" indent="0">
              <a:lnSpc>
                <a:spcPct val="110000"/>
              </a:lnSpc>
              <a:buNone/>
            </a:pPr>
            <a:r>
              <a:rPr lang="en-US" dirty="0"/>
              <a:t>Challenges &amp; Solutions</a:t>
            </a:r>
          </a:p>
          <a:p>
            <a:pPr marL="0" indent="0">
              <a:lnSpc>
                <a:spcPct val="110000"/>
              </a:lnSpc>
              <a:buNone/>
            </a:pPr>
            <a:r>
              <a:rPr lang="en-US" sz="1800" dirty="0"/>
              <a:t>Summary</a:t>
            </a:r>
          </a:p>
          <a:p>
            <a:pPr marL="0" indent="0">
              <a:lnSpc>
                <a:spcPct val="110000"/>
              </a:lnSpc>
              <a:buNone/>
            </a:pPr>
            <a:r>
              <a:rPr lang="en-US" dirty="0"/>
              <a:t>Contact Info</a:t>
            </a:r>
            <a:endParaRPr lang="en-US" sz="1800" dirty="0"/>
          </a:p>
          <a:p>
            <a:endParaRPr lang="en-US" dirty="0"/>
          </a:p>
        </p:txBody>
      </p:sp>
      <p:sp>
        <p:nvSpPr>
          <p:cNvPr id="4" name="Date Placeholder 3">
            <a:extLst>
              <a:ext uri="{FF2B5EF4-FFF2-40B4-BE49-F238E27FC236}">
                <a16:creationId xmlns:a16="http://schemas.microsoft.com/office/drawing/2014/main" id="{B425C423-85DE-48DB-8096-152D738B7D04}"/>
              </a:ext>
            </a:extLst>
          </p:cNvPr>
          <p:cNvSpPr>
            <a:spLocks noGrp="1"/>
          </p:cNvSpPr>
          <p:nvPr>
            <p:ph type="dt" sz="half" idx="10"/>
          </p:nvPr>
        </p:nvSpPr>
        <p:spPr/>
        <p:txBody>
          <a:bodyPr/>
          <a:lstStyle/>
          <a:p>
            <a:r>
              <a:rPr lang="en-US" dirty="0"/>
              <a:t>6/28/2021</a:t>
            </a:r>
          </a:p>
        </p:txBody>
      </p:sp>
      <p:sp>
        <p:nvSpPr>
          <p:cNvPr id="5" name="Footer Placeholder 4">
            <a:extLst>
              <a:ext uri="{FF2B5EF4-FFF2-40B4-BE49-F238E27FC236}">
                <a16:creationId xmlns:a16="http://schemas.microsoft.com/office/drawing/2014/main" id="{3714E39E-D8A0-4428-97D8-FE545232279C}"/>
              </a:ext>
            </a:extLst>
          </p:cNvPr>
          <p:cNvSpPr>
            <a:spLocks noGrp="1"/>
          </p:cNvSpPr>
          <p:nvPr>
            <p:ph type="ftr" sz="quarter" idx="11"/>
          </p:nvPr>
        </p:nvSpPr>
        <p:spPr/>
        <p:txBody>
          <a:bodyPr/>
          <a:lstStyle/>
          <a:p>
            <a:r>
              <a:rPr lang="en-US" dirty="0"/>
              <a:t>Cassandra Skinner Research Example </a:t>
            </a:r>
          </a:p>
        </p:txBody>
      </p:sp>
      <p:sp>
        <p:nvSpPr>
          <p:cNvPr id="6" name="Slide Number Placeholder 5">
            <a:extLst>
              <a:ext uri="{FF2B5EF4-FFF2-40B4-BE49-F238E27FC236}">
                <a16:creationId xmlns:a16="http://schemas.microsoft.com/office/drawing/2014/main" id="{B49FA539-2DA6-4197-AA13-56E0C33955F2}"/>
              </a:ext>
            </a:extLst>
          </p:cNvPr>
          <p:cNvSpPr>
            <a:spLocks noGrp="1"/>
          </p:cNvSpPr>
          <p:nvPr>
            <p:ph type="sldNum" sz="quarter" idx="12"/>
          </p:nvPr>
        </p:nvSpPr>
        <p:spPr/>
        <p:txBody>
          <a:bodyPr/>
          <a:lstStyle/>
          <a:p>
            <a:fld id="{A65A5C87-DF58-40C8-B092-1DE63DB4547E}" type="slidenum">
              <a:rPr lang="en-US" smtClean="0"/>
              <a:t>2</a:t>
            </a:fld>
            <a:endParaRPr lang="en-US" dirty="0"/>
          </a:p>
        </p:txBody>
      </p:sp>
      <p:grpSp>
        <p:nvGrpSpPr>
          <p:cNvPr id="10" name="Group 9">
            <a:extLst>
              <a:ext uri="{FF2B5EF4-FFF2-40B4-BE49-F238E27FC236}">
                <a16:creationId xmlns:a16="http://schemas.microsoft.com/office/drawing/2014/main" id="{F0EE39A5-F4B9-453B-B640-953189E4115C}"/>
              </a:ext>
            </a:extLst>
          </p:cNvPr>
          <p:cNvGrpSpPr/>
          <p:nvPr/>
        </p:nvGrpSpPr>
        <p:grpSpPr>
          <a:xfrm>
            <a:off x="528506" y="1774879"/>
            <a:ext cx="4315868" cy="3308241"/>
            <a:chOff x="253388" y="2383194"/>
            <a:chExt cx="4804854" cy="3179406"/>
          </a:xfrm>
        </p:grpSpPr>
        <p:pic>
          <p:nvPicPr>
            <p:cNvPr id="12" name="Picture 11">
              <a:extLst>
                <a:ext uri="{FF2B5EF4-FFF2-40B4-BE49-F238E27FC236}">
                  <a16:creationId xmlns:a16="http://schemas.microsoft.com/office/drawing/2014/main" id="{ACB46B6E-0846-4D7D-925B-7CCA562726FD}"/>
                </a:ext>
              </a:extLst>
            </p:cNvPr>
            <p:cNvPicPr>
              <a:picLocks noChangeAspect="1"/>
            </p:cNvPicPr>
            <p:nvPr/>
          </p:nvPicPr>
          <p:blipFill rotWithShape="1">
            <a:blip r:embed="rId2">
              <a:alphaModFix amt="70000"/>
            </a:blip>
            <a:srcRect l="13253" t="14924" r="22206" b="21015"/>
            <a:stretch/>
          </p:blipFill>
          <p:spPr>
            <a:xfrm>
              <a:off x="253388" y="2383194"/>
              <a:ext cx="4804854" cy="3179406"/>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5C69CB72-B8BC-44EF-8527-F2AB57A2C5E7}"/>
                    </a:ext>
                  </a:extLst>
                </p14:cNvPr>
                <p14:cNvContentPartPr/>
                <p14:nvPr/>
              </p14:nvContentPartPr>
              <p14:xfrm>
                <a:off x="310086" y="3013210"/>
                <a:ext cx="329400" cy="124560"/>
              </p14:xfrm>
            </p:contentPart>
          </mc:Choice>
          <mc:Fallback xmlns="">
            <p:pic>
              <p:nvPicPr>
                <p:cNvPr id="8" name="Ink 7">
                  <a:extLst>
                    <a:ext uri="{FF2B5EF4-FFF2-40B4-BE49-F238E27FC236}">
                      <a16:creationId xmlns:a16="http://schemas.microsoft.com/office/drawing/2014/main" id="{F5FA3561-49FA-4A76-AC46-768FCD55EA85}"/>
                    </a:ext>
                  </a:extLst>
                </p:cNvPr>
                <p:cNvPicPr/>
                <p:nvPr/>
              </p:nvPicPr>
              <p:blipFill>
                <a:blip r:embed="rId5"/>
                <a:stretch>
                  <a:fillRect/>
                </a:stretch>
              </p:blipFill>
              <p:spPr>
                <a:xfrm>
                  <a:off x="243290" y="2952660"/>
                  <a:ext cx="462610" cy="245314"/>
                </a:xfrm>
                <a:prstGeom prst="rect">
                  <a:avLst/>
                </a:prstGeom>
              </p:spPr>
            </p:pic>
          </mc:Fallback>
        </mc:AlternateContent>
      </p:grpSp>
    </p:spTree>
    <p:extLst>
      <p:ext uri="{BB962C8B-B14F-4D97-AF65-F5344CB8AC3E}">
        <p14:creationId xmlns:p14="http://schemas.microsoft.com/office/powerpoint/2010/main" val="41678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C9753E-0BD2-4609-ACC6-9838E00EA390}"/>
              </a:ext>
            </a:extLst>
          </p:cNvPr>
          <p:cNvSpPr>
            <a:spLocks noGrp="1"/>
          </p:cNvSpPr>
          <p:nvPr>
            <p:ph type="body" sz="quarter" idx="15"/>
          </p:nvPr>
        </p:nvSpPr>
        <p:spPr>
          <a:xfrm>
            <a:off x="381001" y="1589678"/>
            <a:ext cx="11435079" cy="307554"/>
          </a:xfrm>
        </p:spPr>
        <p:txBody>
          <a:bodyPr/>
          <a:lstStyle/>
          <a:p>
            <a:pPr marL="0" indent="0">
              <a:buNone/>
            </a:pPr>
            <a:r>
              <a:rPr lang="en-US" dirty="0">
                <a:latin typeface="+mj-lt"/>
              </a:rPr>
              <a:t>Overview</a:t>
            </a:r>
          </a:p>
        </p:txBody>
      </p:sp>
      <p:sp>
        <p:nvSpPr>
          <p:cNvPr id="3" name="Title 2">
            <a:extLst>
              <a:ext uri="{FF2B5EF4-FFF2-40B4-BE49-F238E27FC236}">
                <a16:creationId xmlns:a16="http://schemas.microsoft.com/office/drawing/2014/main" id="{63792250-D646-479B-BB98-0E1EB4265165}"/>
              </a:ext>
            </a:extLst>
          </p:cNvPr>
          <p:cNvSpPr>
            <a:spLocks noGrp="1"/>
          </p:cNvSpPr>
          <p:nvPr>
            <p:ph type="title"/>
          </p:nvPr>
        </p:nvSpPr>
        <p:spPr/>
        <p:txBody>
          <a:bodyPr>
            <a:normAutofit fontScale="90000"/>
          </a:bodyPr>
          <a:lstStyle/>
          <a:p>
            <a:r>
              <a:rPr lang="en-US" b="1" dirty="0"/>
              <a:t>In-Class Observations</a:t>
            </a:r>
          </a:p>
        </p:txBody>
      </p:sp>
      <p:graphicFrame>
        <p:nvGraphicFramePr>
          <p:cNvPr id="6" name="Table 6">
            <a:extLst>
              <a:ext uri="{FF2B5EF4-FFF2-40B4-BE49-F238E27FC236}">
                <a16:creationId xmlns:a16="http://schemas.microsoft.com/office/drawing/2014/main" id="{D386BDF8-FB8A-410F-B3B5-AE5BC1184B8C}"/>
              </a:ext>
            </a:extLst>
          </p:cNvPr>
          <p:cNvGraphicFramePr>
            <a:graphicFrameLocks noGrp="1"/>
          </p:cNvGraphicFramePr>
          <p:nvPr/>
        </p:nvGraphicFramePr>
        <p:xfrm>
          <a:off x="1708812" y="1989542"/>
          <a:ext cx="8774376" cy="4230635"/>
        </p:xfrm>
        <a:graphic>
          <a:graphicData uri="http://schemas.openxmlformats.org/drawingml/2006/table">
            <a:tbl>
              <a:tblPr firstRow="1" bandRow="1">
                <a:tableStyleId>{5940675A-B579-460E-94D1-54222C63F5DA}</a:tableStyleId>
              </a:tblPr>
              <a:tblGrid>
                <a:gridCol w="2924792">
                  <a:extLst>
                    <a:ext uri="{9D8B030D-6E8A-4147-A177-3AD203B41FA5}">
                      <a16:colId xmlns:a16="http://schemas.microsoft.com/office/drawing/2014/main" val="903754295"/>
                    </a:ext>
                  </a:extLst>
                </a:gridCol>
                <a:gridCol w="2924792">
                  <a:extLst>
                    <a:ext uri="{9D8B030D-6E8A-4147-A177-3AD203B41FA5}">
                      <a16:colId xmlns:a16="http://schemas.microsoft.com/office/drawing/2014/main" val="2249104901"/>
                    </a:ext>
                  </a:extLst>
                </a:gridCol>
                <a:gridCol w="2924792">
                  <a:extLst>
                    <a:ext uri="{9D8B030D-6E8A-4147-A177-3AD203B41FA5}">
                      <a16:colId xmlns:a16="http://schemas.microsoft.com/office/drawing/2014/main" val="453374307"/>
                    </a:ext>
                  </a:extLst>
                </a:gridCol>
              </a:tblGrid>
              <a:tr h="636105">
                <a:tc>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a:r>
                        <a:rPr lang="en-US" b="1" dirty="0">
                          <a:solidFill>
                            <a:schemeClr val="bg1"/>
                          </a:solidFill>
                        </a:rPr>
                        <a:t>Class 1</a:t>
                      </a:r>
                    </a:p>
                  </a:txBody>
                  <a:tcPr anchor="ctr">
                    <a:solidFill>
                      <a:schemeClr val="tx2"/>
                    </a:solidFill>
                  </a:tcPr>
                </a:tc>
                <a:tc>
                  <a:txBody>
                    <a:bodyPr/>
                    <a:lstStyle/>
                    <a:p>
                      <a:pPr algn="ctr"/>
                      <a:r>
                        <a:rPr lang="en-US" b="1" dirty="0">
                          <a:solidFill>
                            <a:schemeClr val="bg1"/>
                          </a:solidFill>
                        </a:rPr>
                        <a:t>Class 2</a:t>
                      </a:r>
                    </a:p>
                  </a:txBody>
                  <a:tcPr anchor="ctr">
                    <a:solidFill>
                      <a:schemeClr val="tx2"/>
                    </a:solidFill>
                  </a:tcPr>
                </a:tc>
                <a:extLst>
                  <a:ext uri="{0D108BD9-81ED-4DB2-BD59-A6C34878D82A}">
                    <a16:rowId xmlns:a16="http://schemas.microsoft.com/office/drawing/2014/main" val="688196861"/>
                  </a:ext>
                </a:extLst>
              </a:tr>
              <a:tr h="964256">
                <a:tc>
                  <a:txBody>
                    <a:bodyPr/>
                    <a:lstStyle/>
                    <a:p>
                      <a:r>
                        <a:rPr lang="en-US" dirty="0"/>
                        <a:t>Course Content</a:t>
                      </a:r>
                    </a:p>
                  </a:txBody>
                  <a:tcPr anchor="ctr">
                    <a:lnL w="12700" cap="flat" cmpd="sng" algn="ctr">
                      <a:solidFill>
                        <a:schemeClr val="bg1"/>
                      </a:solidFill>
                      <a:prstDash val="solid"/>
                      <a:round/>
                      <a:headEnd type="none" w="med" len="med"/>
                      <a:tailEnd type="none" w="med" len="med"/>
                    </a:lnL>
                  </a:tcPr>
                </a:tc>
                <a:tc>
                  <a:txBody>
                    <a:bodyPr/>
                    <a:lstStyle/>
                    <a:p>
                      <a:pPr algn="ctr"/>
                      <a:r>
                        <a:rPr lang="en-US" dirty="0"/>
                        <a:t>Marketing Course</a:t>
                      </a:r>
                    </a:p>
                  </a:txBody>
                  <a:tcPr anchor="ctr">
                    <a:solidFill>
                      <a:schemeClr val="bg1">
                        <a:lumMod val="95000"/>
                      </a:schemeClr>
                    </a:solidFill>
                  </a:tcPr>
                </a:tc>
                <a:tc>
                  <a:txBody>
                    <a:bodyPr/>
                    <a:lstStyle/>
                    <a:p>
                      <a:pPr algn="ctr"/>
                      <a:r>
                        <a:rPr lang="en-US" dirty="0"/>
                        <a:t>Management Course</a:t>
                      </a:r>
                    </a:p>
                  </a:txBody>
                  <a:tcPr anchor="ctr">
                    <a:solidFill>
                      <a:schemeClr val="tx1">
                        <a:lumMod val="10000"/>
                        <a:lumOff val="90000"/>
                      </a:schemeClr>
                    </a:solidFill>
                  </a:tcPr>
                </a:tc>
                <a:extLst>
                  <a:ext uri="{0D108BD9-81ED-4DB2-BD59-A6C34878D82A}">
                    <a16:rowId xmlns:a16="http://schemas.microsoft.com/office/drawing/2014/main" val="3776708108"/>
                  </a:ext>
                </a:extLst>
              </a:tr>
              <a:tr h="391059">
                <a:tc>
                  <a:txBody>
                    <a:bodyPr/>
                    <a:lstStyle/>
                    <a:p>
                      <a:r>
                        <a:rPr lang="en-US" dirty="0"/>
                        <a:t>Course Periods</a:t>
                      </a:r>
                    </a:p>
                  </a:txBody>
                  <a:tcPr anchor="ctr">
                    <a:lnL w="12700" cap="flat" cmpd="sng" algn="ctr">
                      <a:solidFill>
                        <a:schemeClr val="bg1"/>
                      </a:solidFill>
                      <a:prstDash val="solid"/>
                      <a:round/>
                      <a:headEnd type="none" w="med" len="med"/>
                      <a:tailEnd type="none" w="med" len="med"/>
                    </a:lnL>
                  </a:tcPr>
                </a:tc>
                <a:tc>
                  <a:txBody>
                    <a:bodyPr/>
                    <a:lstStyle/>
                    <a:p>
                      <a:pPr algn="ctr"/>
                      <a:r>
                        <a:rPr lang="en-US" dirty="0"/>
                        <a:t>3 hours once/week</a:t>
                      </a:r>
                    </a:p>
                  </a:txBody>
                  <a:tcPr anchor="ctr">
                    <a:solidFill>
                      <a:schemeClr val="bg1">
                        <a:lumMod val="95000"/>
                      </a:schemeClr>
                    </a:solidFill>
                  </a:tcPr>
                </a:tc>
                <a:tc>
                  <a:txBody>
                    <a:bodyPr/>
                    <a:lstStyle/>
                    <a:p>
                      <a:pPr algn="ctr"/>
                      <a:r>
                        <a:rPr lang="en-US" dirty="0"/>
                        <a:t>1.5 hours twice/week</a:t>
                      </a:r>
                    </a:p>
                  </a:txBody>
                  <a:tcPr anchor="ctr">
                    <a:solidFill>
                      <a:schemeClr val="tx1">
                        <a:lumMod val="10000"/>
                        <a:lumOff val="90000"/>
                      </a:schemeClr>
                    </a:solidFill>
                  </a:tcPr>
                </a:tc>
                <a:extLst>
                  <a:ext uri="{0D108BD9-81ED-4DB2-BD59-A6C34878D82A}">
                    <a16:rowId xmlns:a16="http://schemas.microsoft.com/office/drawing/2014/main" val="1721214886"/>
                  </a:ext>
                </a:extLst>
              </a:tr>
              <a:tr h="391059">
                <a:tc>
                  <a:txBody>
                    <a:bodyPr/>
                    <a:lstStyle/>
                    <a:p>
                      <a:r>
                        <a:rPr lang="en-US" dirty="0"/>
                        <a:t>Professor Track</a:t>
                      </a:r>
                    </a:p>
                  </a:txBody>
                  <a:tcPr anchor="ctr">
                    <a:lnL w="12700" cap="flat" cmpd="sng" algn="ctr">
                      <a:solidFill>
                        <a:schemeClr val="bg1"/>
                      </a:solidFill>
                      <a:prstDash val="solid"/>
                      <a:round/>
                      <a:headEnd type="none" w="med" len="med"/>
                      <a:tailEnd type="none" w="med" len="med"/>
                    </a:lnL>
                  </a:tcPr>
                </a:tc>
                <a:tc>
                  <a:txBody>
                    <a:bodyPr/>
                    <a:lstStyle/>
                    <a:p>
                      <a:pPr algn="ctr"/>
                      <a:r>
                        <a:rPr lang="en-US" dirty="0"/>
                        <a:t>Academic</a:t>
                      </a:r>
                    </a:p>
                  </a:txBody>
                  <a:tcPr anchor="ctr">
                    <a:solidFill>
                      <a:schemeClr val="bg1">
                        <a:lumMod val="95000"/>
                      </a:schemeClr>
                    </a:solidFill>
                  </a:tcPr>
                </a:tc>
                <a:tc>
                  <a:txBody>
                    <a:bodyPr/>
                    <a:lstStyle/>
                    <a:p>
                      <a:pPr algn="ctr"/>
                      <a:r>
                        <a:rPr lang="en-US" dirty="0"/>
                        <a:t>Academic</a:t>
                      </a:r>
                    </a:p>
                  </a:txBody>
                  <a:tcPr anchor="ctr">
                    <a:solidFill>
                      <a:schemeClr val="tx1">
                        <a:lumMod val="10000"/>
                        <a:lumOff val="90000"/>
                      </a:schemeClr>
                    </a:solidFill>
                  </a:tcPr>
                </a:tc>
                <a:extLst>
                  <a:ext uri="{0D108BD9-81ED-4DB2-BD59-A6C34878D82A}">
                    <a16:rowId xmlns:a16="http://schemas.microsoft.com/office/drawing/2014/main" val="38894454"/>
                  </a:ext>
                </a:extLst>
              </a:tr>
              <a:tr h="674979">
                <a:tc>
                  <a:txBody>
                    <a:bodyPr/>
                    <a:lstStyle/>
                    <a:p>
                      <a:r>
                        <a:rPr lang="en-US" dirty="0"/>
                        <a:t>Teaching Style</a:t>
                      </a:r>
                    </a:p>
                  </a:txBody>
                  <a:tcPr anchor="ctr">
                    <a:lnL w="12700" cap="flat" cmpd="sng" algn="ctr">
                      <a:solidFill>
                        <a:schemeClr val="bg1"/>
                      </a:solidFill>
                      <a:prstDash val="solid"/>
                      <a:round/>
                      <a:headEnd type="none" w="med" len="med"/>
                      <a:tailEnd type="none" w="med" len="med"/>
                    </a:lnL>
                  </a:tcPr>
                </a:tc>
                <a:tc>
                  <a:txBody>
                    <a:bodyPr/>
                    <a:lstStyle/>
                    <a:p>
                      <a:pPr algn="ctr"/>
                      <a:r>
                        <a:rPr lang="en-US" dirty="0"/>
                        <a:t>Interactive, Activity-Based</a:t>
                      </a:r>
                    </a:p>
                  </a:txBody>
                  <a:tcPr anchor="ctr">
                    <a:solidFill>
                      <a:schemeClr val="bg1">
                        <a:lumMod val="95000"/>
                      </a:schemeClr>
                    </a:solidFill>
                  </a:tcPr>
                </a:tc>
                <a:tc>
                  <a:txBody>
                    <a:bodyPr/>
                    <a:lstStyle/>
                    <a:p>
                      <a:pPr algn="ctr"/>
                      <a:r>
                        <a:rPr lang="en-US" dirty="0"/>
                        <a:t>Interactive, Group-Work-Based</a:t>
                      </a:r>
                    </a:p>
                  </a:txBody>
                  <a:tcPr anchor="ctr">
                    <a:solidFill>
                      <a:schemeClr val="tx1">
                        <a:lumMod val="10000"/>
                        <a:lumOff val="90000"/>
                      </a:schemeClr>
                    </a:solidFill>
                  </a:tcPr>
                </a:tc>
                <a:extLst>
                  <a:ext uri="{0D108BD9-81ED-4DB2-BD59-A6C34878D82A}">
                    <a16:rowId xmlns:a16="http://schemas.microsoft.com/office/drawing/2014/main" val="1469497278"/>
                  </a:ext>
                </a:extLst>
              </a:tr>
              <a:tr h="391059">
                <a:tc>
                  <a:txBody>
                    <a:bodyPr/>
                    <a:lstStyle/>
                    <a:p>
                      <a:r>
                        <a:rPr lang="en-US" dirty="0"/>
                        <a:t>Student Teams</a:t>
                      </a:r>
                    </a:p>
                  </a:txBody>
                  <a:tcPr anchor="ctr">
                    <a:lnL w="12700" cap="flat" cmpd="sng" algn="ctr">
                      <a:solidFill>
                        <a:schemeClr val="bg1"/>
                      </a:solidFill>
                      <a:prstDash val="solid"/>
                      <a:round/>
                      <a:headEnd type="none" w="med" len="med"/>
                      <a:tailEnd type="none" w="med" len="med"/>
                    </a:lnL>
                  </a:tcPr>
                </a:tc>
                <a:tc>
                  <a:txBody>
                    <a:bodyPr/>
                    <a:lstStyle/>
                    <a:p>
                      <a:pPr algn="ctr"/>
                      <a:r>
                        <a:rPr lang="en-US" dirty="0"/>
                        <a:t>New teams each week</a:t>
                      </a:r>
                    </a:p>
                  </a:txBody>
                  <a:tcPr anchor="ctr">
                    <a:solidFill>
                      <a:schemeClr val="bg1">
                        <a:lumMod val="95000"/>
                      </a:schemeClr>
                    </a:solidFill>
                  </a:tcPr>
                </a:tc>
                <a:tc>
                  <a:txBody>
                    <a:bodyPr/>
                    <a:lstStyle/>
                    <a:p>
                      <a:pPr algn="ctr"/>
                      <a:r>
                        <a:rPr lang="en-US" dirty="0"/>
                        <a:t>Semester-long teams</a:t>
                      </a:r>
                    </a:p>
                  </a:txBody>
                  <a:tcPr anchor="ctr">
                    <a:solidFill>
                      <a:schemeClr val="tx1">
                        <a:lumMod val="10000"/>
                        <a:lumOff val="90000"/>
                      </a:schemeClr>
                    </a:solidFill>
                  </a:tcPr>
                </a:tc>
                <a:extLst>
                  <a:ext uri="{0D108BD9-81ED-4DB2-BD59-A6C34878D82A}">
                    <a16:rowId xmlns:a16="http://schemas.microsoft.com/office/drawing/2014/main" val="374873272"/>
                  </a:ext>
                </a:extLst>
              </a:tr>
              <a:tr h="391059">
                <a:tc>
                  <a:txBody>
                    <a:bodyPr/>
                    <a:lstStyle/>
                    <a:p>
                      <a:r>
                        <a:rPr lang="en-US" dirty="0"/>
                        <a:t>Total Classes Observed</a:t>
                      </a:r>
                    </a:p>
                  </a:txBody>
                  <a:tcPr anchor="ctr">
                    <a:lnL w="12700" cap="flat" cmpd="sng" algn="ctr">
                      <a:solidFill>
                        <a:schemeClr val="bg1"/>
                      </a:solidFill>
                      <a:prstDash val="solid"/>
                      <a:round/>
                      <a:headEnd type="none" w="med" len="med"/>
                      <a:tailEnd type="none" w="med" len="med"/>
                    </a:lnL>
                  </a:tcPr>
                </a:tc>
                <a:tc>
                  <a:txBody>
                    <a:bodyPr/>
                    <a:lstStyle/>
                    <a:p>
                      <a:pPr algn="ctr"/>
                      <a:r>
                        <a:rPr lang="en-US" dirty="0"/>
                        <a:t>3</a:t>
                      </a:r>
                    </a:p>
                  </a:txBody>
                  <a:tcPr anchor="ctr">
                    <a:solidFill>
                      <a:schemeClr val="bg1">
                        <a:lumMod val="95000"/>
                      </a:schemeClr>
                    </a:solidFill>
                  </a:tcPr>
                </a:tc>
                <a:tc>
                  <a:txBody>
                    <a:bodyPr/>
                    <a:lstStyle/>
                    <a:p>
                      <a:pPr algn="ctr"/>
                      <a:r>
                        <a:rPr lang="en-US" dirty="0"/>
                        <a:t>4</a:t>
                      </a:r>
                    </a:p>
                  </a:txBody>
                  <a:tcPr anchor="ctr">
                    <a:solidFill>
                      <a:schemeClr val="tx1">
                        <a:lumMod val="10000"/>
                        <a:lumOff val="90000"/>
                      </a:schemeClr>
                    </a:solidFill>
                  </a:tcPr>
                </a:tc>
                <a:extLst>
                  <a:ext uri="{0D108BD9-81ED-4DB2-BD59-A6C34878D82A}">
                    <a16:rowId xmlns:a16="http://schemas.microsoft.com/office/drawing/2014/main" val="4071836855"/>
                  </a:ext>
                </a:extLst>
              </a:tr>
              <a:tr h="391059">
                <a:tc>
                  <a:txBody>
                    <a:bodyPr/>
                    <a:lstStyle/>
                    <a:p>
                      <a:r>
                        <a:rPr lang="en-US" dirty="0"/>
                        <a:t>Total Hours Observed</a:t>
                      </a:r>
                    </a:p>
                  </a:txBody>
                  <a:tcPr anchor="ctr">
                    <a:lnL w="12700" cap="flat" cmpd="sng" algn="ctr">
                      <a:solidFill>
                        <a:schemeClr val="bg1"/>
                      </a:solidFill>
                      <a:prstDash val="solid"/>
                      <a:round/>
                      <a:headEnd type="none" w="med" len="med"/>
                      <a:tailEnd type="none" w="med" len="med"/>
                    </a:lnL>
                  </a:tcPr>
                </a:tc>
                <a:tc>
                  <a:txBody>
                    <a:bodyPr/>
                    <a:lstStyle/>
                    <a:p>
                      <a:pPr algn="ctr"/>
                      <a:r>
                        <a:rPr lang="en-US" dirty="0"/>
                        <a:t>9</a:t>
                      </a:r>
                    </a:p>
                  </a:txBody>
                  <a:tcPr anchor="ctr">
                    <a:solidFill>
                      <a:schemeClr val="bg1">
                        <a:lumMod val="95000"/>
                      </a:schemeClr>
                    </a:solidFill>
                  </a:tcPr>
                </a:tc>
                <a:tc>
                  <a:txBody>
                    <a:bodyPr/>
                    <a:lstStyle/>
                    <a:p>
                      <a:pPr algn="ctr"/>
                      <a:r>
                        <a:rPr lang="en-US" dirty="0"/>
                        <a:t>6</a:t>
                      </a:r>
                    </a:p>
                  </a:txBody>
                  <a:tcPr anchor="ctr">
                    <a:solidFill>
                      <a:schemeClr val="tx1">
                        <a:lumMod val="10000"/>
                        <a:lumOff val="90000"/>
                      </a:schemeClr>
                    </a:solidFill>
                  </a:tcPr>
                </a:tc>
                <a:extLst>
                  <a:ext uri="{0D108BD9-81ED-4DB2-BD59-A6C34878D82A}">
                    <a16:rowId xmlns:a16="http://schemas.microsoft.com/office/drawing/2014/main" val="1704233495"/>
                  </a:ext>
                </a:extLst>
              </a:tr>
            </a:tbl>
          </a:graphicData>
        </a:graphic>
      </p:graphicFrame>
    </p:spTree>
    <p:extLst>
      <p:ext uri="{BB962C8B-B14F-4D97-AF65-F5344CB8AC3E}">
        <p14:creationId xmlns:p14="http://schemas.microsoft.com/office/powerpoint/2010/main" val="77939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4FEA62-8338-4367-9E1C-F6088D215B9E}"/>
              </a:ext>
            </a:extLst>
          </p:cNvPr>
          <p:cNvSpPr>
            <a:spLocks noGrp="1"/>
          </p:cNvSpPr>
          <p:nvPr>
            <p:ph type="title"/>
          </p:nvPr>
        </p:nvSpPr>
        <p:spPr/>
        <p:txBody>
          <a:bodyPr/>
          <a:lstStyle/>
          <a:p>
            <a:r>
              <a:rPr lang="en-US" b="1" dirty="0">
                <a:latin typeface="Avenir Next LT Pro" panose="020B0504020202020204" pitchFamily="34" charset="0"/>
              </a:rPr>
              <a:t>In-Class Observations</a:t>
            </a:r>
          </a:p>
        </p:txBody>
      </p:sp>
      <p:grpSp>
        <p:nvGrpSpPr>
          <p:cNvPr id="16" name="Group 15">
            <a:extLst>
              <a:ext uri="{FF2B5EF4-FFF2-40B4-BE49-F238E27FC236}">
                <a16:creationId xmlns:a16="http://schemas.microsoft.com/office/drawing/2014/main" id="{45343EBF-2CC1-4A6B-8ED5-A780F6EED314}"/>
              </a:ext>
            </a:extLst>
          </p:cNvPr>
          <p:cNvGrpSpPr/>
          <p:nvPr/>
        </p:nvGrpSpPr>
        <p:grpSpPr>
          <a:xfrm>
            <a:off x="2248711" y="1497369"/>
            <a:ext cx="7694578" cy="4834647"/>
            <a:chOff x="253388" y="2383194"/>
            <a:chExt cx="4804854" cy="3179406"/>
          </a:xfrm>
        </p:grpSpPr>
        <p:pic>
          <p:nvPicPr>
            <p:cNvPr id="17" name="Picture 16">
              <a:extLst>
                <a:ext uri="{FF2B5EF4-FFF2-40B4-BE49-F238E27FC236}">
                  <a16:creationId xmlns:a16="http://schemas.microsoft.com/office/drawing/2014/main" id="{43640669-A79B-44F4-8418-24515B38F7EF}"/>
                </a:ext>
              </a:extLst>
            </p:cNvPr>
            <p:cNvPicPr>
              <a:picLocks noChangeAspect="1"/>
            </p:cNvPicPr>
            <p:nvPr/>
          </p:nvPicPr>
          <p:blipFill rotWithShape="1">
            <a:blip r:embed="rId3">
              <a:alphaModFix/>
            </a:blip>
            <a:srcRect l="13253" t="14924" r="22206" b="21015"/>
            <a:stretch/>
          </p:blipFill>
          <p:spPr>
            <a:xfrm>
              <a:off x="253388" y="2383194"/>
              <a:ext cx="4804854" cy="3179406"/>
            </a:xfrm>
            <a:prstGeom prst="rect">
              <a:avLst/>
            </a:prstGeom>
          </p:spPr>
        </p:pic>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E6D8E3E4-F7A4-4550-99CD-56E44CCD40D9}"/>
                    </a:ext>
                  </a:extLst>
                </p14:cNvPr>
                <p14:cNvContentPartPr/>
                <p14:nvPr/>
              </p14:nvContentPartPr>
              <p14:xfrm>
                <a:off x="310086" y="3013210"/>
                <a:ext cx="329400" cy="124560"/>
              </p14:xfrm>
            </p:contentPart>
          </mc:Choice>
          <mc:Fallback xmlns="">
            <p:pic>
              <p:nvPicPr>
                <p:cNvPr id="8" name="Ink 7">
                  <a:extLst>
                    <a:ext uri="{FF2B5EF4-FFF2-40B4-BE49-F238E27FC236}">
                      <a16:creationId xmlns:a16="http://schemas.microsoft.com/office/drawing/2014/main" id="{F5FA3561-49FA-4A76-AC46-768FCD55EA85}"/>
                    </a:ext>
                  </a:extLst>
                </p:cNvPr>
                <p:cNvPicPr/>
                <p:nvPr/>
              </p:nvPicPr>
              <p:blipFill>
                <a:blip r:embed="rId5"/>
                <a:stretch>
                  <a:fillRect/>
                </a:stretch>
              </p:blipFill>
              <p:spPr>
                <a:xfrm>
                  <a:off x="243290" y="2952660"/>
                  <a:ext cx="462610" cy="245314"/>
                </a:xfrm>
                <a:prstGeom prst="rect">
                  <a:avLst/>
                </a:prstGeom>
              </p:spPr>
            </p:pic>
          </mc:Fallback>
        </mc:AlternateContent>
      </p:grpSp>
    </p:spTree>
    <p:extLst>
      <p:ext uri="{BB962C8B-B14F-4D97-AF65-F5344CB8AC3E}">
        <p14:creationId xmlns:p14="http://schemas.microsoft.com/office/powerpoint/2010/main" val="80161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46D46D-C43D-4138-B9DF-E3D90C76579E}"/>
              </a:ext>
            </a:extLst>
          </p:cNvPr>
          <p:cNvSpPr>
            <a:spLocks noGrp="1"/>
          </p:cNvSpPr>
          <p:nvPr>
            <p:ph type="body" sz="quarter" idx="15"/>
          </p:nvPr>
        </p:nvSpPr>
        <p:spPr>
          <a:xfrm>
            <a:off x="375920" y="1688728"/>
            <a:ext cx="11435079" cy="307554"/>
          </a:xfrm>
        </p:spPr>
        <p:txBody>
          <a:bodyPr/>
          <a:lstStyle/>
          <a:p>
            <a:r>
              <a:rPr lang="en-US" dirty="0">
                <a:latin typeface="Avenir Next LT Pro" panose="020B0504020202020204" pitchFamily="34" charset="0"/>
              </a:rPr>
              <a:t>Space Comparisons</a:t>
            </a:r>
          </a:p>
        </p:txBody>
      </p:sp>
      <p:sp>
        <p:nvSpPr>
          <p:cNvPr id="3" name="Title 2">
            <a:extLst>
              <a:ext uri="{FF2B5EF4-FFF2-40B4-BE49-F238E27FC236}">
                <a16:creationId xmlns:a16="http://schemas.microsoft.com/office/drawing/2014/main" id="{624FEA62-8338-4367-9E1C-F6088D215B9E}"/>
              </a:ext>
            </a:extLst>
          </p:cNvPr>
          <p:cNvSpPr>
            <a:spLocks noGrp="1"/>
          </p:cNvSpPr>
          <p:nvPr>
            <p:ph type="title"/>
          </p:nvPr>
        </p:nvSpPr>
        <p:spPr/>
        <p:txBody>
          <a:bodyPr/>
          <a:lstStyle/>
          <a:p>
            <a:r>
              <a:rPr lang="en-US" b="1" dirty="0">
                <a:latin typeface="Avenir Next LT Pro" panose="020B0504020202020204" pitchFamily="34" charset="0"/>
              </a:rPr>
              <a:t>In-Class Observations</a:t>
            </a:r>
          </a:p>
        </p:txBody>
      </p:sp>
      <p:graphicFrame>
        <p:nvGraphicFramePr>
          <p:cNvPr id="6" name="Table 6">
            <a:extLst>
              <a:ext uri="{FF2B5EF4-FFF2-40B4-BE49-F238E27FC236}">
                <a16:creationId xmlns:a16="http://schemas.microsoft.com/office/drawing/2014/main" id="{CF03686D-B786-409C-A3B7-FD8B0AF980C0}"/>
              </a:ext>
            </a:extLst>
          </p:cNvPr>
          <p:cNvGraphicFramePr>
            <a:graphicFrameLocks noGrp="1"/>
          </p:cNvGraphicFramePr>
          <p:nvPr>
            <p:extLst>
              <p:ext uri="{D42A27DB-BD31-4B8C-83A1-F6EECF244321}">
                <p14:modId xmlns:p14="http://schemas.microsoft.com/office/powerpoint/2010/main" val="667317692"/>
              </p:ext>
            </p:extLst>
          </p:nvPr>
        </p:nvGraphicFramePr>
        <p:xfrm>
          <a:off x="1421606" y="2255943"/>
          <a:ext cx="9649669" cy="3182569"/>
        </p:xfrm>
        <a:graphic>
          <a:graphicData uri="http://schemas.openxmlformats.org/drawingml/2006/table">
            <a:tbl>
              <a:tblPr firstRow="1" bandRow="1">
                <a:tableStyleId>{5C22544A-7EE6-4342-B048-85BDC9FD1C3A}</a:tableStyleId>
              </a:tblPr>
              <a:tblGrid>
                <a:gridCol w="2127267">
                  <a:extLst>
                    <a:ext uri="{9D8B030D-6E8A-4147-A177-3AD203B41FA5}">
                      <a16:colId xmlns:a16="http://schemas.microsoft.com/office/drawing/2014/main" val="117132523"/>
                    </a:ext>
                  </a:extLst>
                </a:gridCol>
                <a:gridCol w="1409989">
                  <a:extLst>
                    <a:ext uri="{9D8B030D-6E8A-4147-A177-3AD203B41FA5}">
                      <a16:colId xmlns:a16="http://schemas.microsoft.com/office/drawing/2014/main" val="4024660006"/>
                    </a:ext>
                  </a:extLst>
                </a:gridCol>
                <a:gridCol w="1484141">
                  <a:extLst>
                    <a:ext uri="{9D8B030D-6E8A-4147-A177-3AD203B41FA5}">
                      <a16:colId xmlns:a16="http://schemas.microsoft.com/office/drawing/2014/main" val="862910480"/>
                    </a:ext>
                  </a:extLst>
                </a:gridCol>
                <a:gridCol w="1501510">
                  <a:extLst>
                    <a:ext uri="{9D8B030D-6E8A-4147-A177-3AD203B41FA5}">
                      <a16:colId xmlns:a16="http://schemas.microsoft.com/office/drawing/2014/main" val="1148469633"/>
                    </a:ext>
                  </a:extLst>
                </a:gridCol>
                <a:gridCol w="1563381">
                  <a:extLst>
                    <a:ext uri="{9D8B030D-6E8A-4147-A177-3AD203B41FA5}">
                      <a16:colId xmlns:a16="http://schemas.microsoft.com/office/drawing/2014/main" val="1649646616"/>
                    </a:ext>
                  </a:extLst>
                </a:gridCol>
                <a:gridCol w="1563381">
                  <a:extLst>
                    <a:ext uri="{9D8B030D-6E8A-4147-A177-3AD203B41FA5}">
                      <a16:colId xmlns:a16="http://schemas.microsoft.com/office/drawing/2014/main" val="2860570963"/>
                    </a:ext>
                  </a:extLst>
                </a:gridCol>
              </a:tblGrid>
              <a:tr h="1059129">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002011"/>
                  </a:ext>
                </a:extLst>
              </a:tr>
              <a:tr h="370840">
                <a:tc>
                  <a:txBody>
                    <a:bodyPr/>
                    <a:lstStyle/>
                    <a:p>
                      <a:r>
                        <a:rPr lang="en-US" dirty="0">
                          <a:latin typeface="Avenir Next LT Pro" panose="020B0504020202020204" pitchFamily="34" charset="0"/>
                        </a:rPr>
                        <a:t>Used Surfaces?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396747194"/>
                  </a:ext>
                </a:extLst>
              </a:tr>
              <a:tr h="370840">
                <a:tc>
                  <a:txBody>
                    <a:bodyPr/>
                    <a:lstStyle/>
                    <a:p>
                      <a:r>
                        <a:rPr lang="en-US" dirty="0">
                          <a:latin typeface="Avenir Next LT Pro" panose="020B0504020202020204" pitchFamily="34" charset="0"/>
                        </a:rPr>
                        <a:t>Active Posture?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89872023"/>
                  </a:ext>
                </a:extLst>
              </a:tr>
              <a:tr h="370840">
                <a:tc>
                  <a:txBody>
                    <a:bodyPr/>
                    <a:lstStyle/>
                    <a:p>
                      <a:r>
                        <a:rPr lang="en-US" dirty="0">
                          <a:latin typeface="Avenir Next LT Pro" panose="020B0504020202020204" pitchFamily="34" charset="0"/>
                        </a:rPr>
                        <a:t>Long-term Comfort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2405536"/>
                  </a:ext>
                </a:extLst>
              </a:tr>
              <a:tr h="370840">
                <a:tc>
                  <a:txBody>
                    <a:bodyPr/>
                    <a:lstStyle/>
                    <a:p>
                      <a:r>
                        <a:rPr lang="en-US" dirty="0">
                          <a:latin typeface="Avenir Next LT Pro" panose="020B0504020202020204" pitchFamily="34" charset="0"/>
                        </a:rPr>
                        <a:t>Mobility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760236664"/>
                  </a:ext>
                </a:extLst>
              </a:tr>
              <a:tr h="370840">
                <a:tc>
                  <a:txBody>
                    <a:bodyPr/>
                    <a:lstStyle/>
                    <a:p>
                      <a:r>
                        <a:rPr lang="en-US" dirty="0">
                          <a:latin typeface="Avenir Next LT Pro" panose="020B0504020202020204" pitchFamily="34" charset="0"/>
                        </a:rPr>
                        <a:t>Liked/Disliked?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821096903"/>
                  </a:ext>
                </a:extLst>
              </a:tr>
            </a:tbl>
          </a:graphicData>
        </a:graphic>
      </p:graphicFrame>
      <p:pic>
        <p:nvPicPr>
          <p:cNvPr id="8" name="Picture 7" descr="A bedroom with a desk and chair in a room&#10;&#10;Description automatically generated">
            <a:extLst>
              <a:ext uri="{FF2B5EF4-FFF2-40B4-BE49-F238E27FC236}">
                <a16:creationId xmlns:a16="http://schemas.microsoft.com/office/drawing/2014/main" id="{AE92278B-E04A-4A72-90E1-2257155FC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014" y="2308459"/>
            <a:ext cx="1212312" cy="909234"/>
          </a:xfrm>
          <a:prstGeom prst="rect">
            <a:avLst/>
          </a:prstGeom>
        </p:spPr>
      </p:pic>
      <p:pic>
        <p:nvPicPr>
          <p:cNvPr id="9" name="Picture 8" descr="A bedroom with a bed and desk in a room&#10;&#10;Description automatically generated">
            <a:extLst>
              <a:ext uri="{FF2B5EF4-FFF2-40B4-BE49-F238E27FC236}">
                <a16:creationId xmlns:a16="http://schemas.microsoft.com/office/drawing/2014/main" id="{2551C2A0-3D62-4F31-ADF0-383C50849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119" y="2308458"/>
            <a:ext cx="1212313" cy="909235"/>
          </a:xfrm>
          <a:prstGeom prst="rect">
            <a:avLst/>
          </a:prstGeom>
        </p:spPr>
      </p:pic>
      <p:pic>
        <p:nvPicPr>
          <p:cNvPr id="10" name="Picture 9" descr="A living room&#10;&#10;Description automatically generated">
            <a:extLst>
              <a:ext uri="{FF2B5EF4-FFF2-40B4-BE49-F238E27FC236}">
                <a16:creationId xmlns:a16="http://schemas.microsoft.com/office/drawing/2014/main" id="{54E2B239-D18E-4399-9F37-A9122869B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5488" y="2308455"/>
            <a:ext cx="1212313" cy="909235"/>
          </a:xfrm>
          <a:prstGeom prst="rect">
            <a:avLst/>
          </a:prstGeom>
        </p:spPr>
      </p:pic>
      <p:pic>
        <p:nvPicPr>
          <p:cNvPr id="11" name="Picture 10" descr="A room with a desk and chair&#10;&#10;Description automatically generated">
            <a:extLst>
              <a:ext uri="{FF2B5EF4-FFF2-40B4-BE49-F238E27FC236}">
                <a16:creationId xmlns:a16="http://schemas.microsoft.com/office/drawing/2014/main" id="{78002364-0EFC-487D-ACDA-8F20D45437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5767" y="2308457"/>
            <a:ext cx="1212313" cy="909235"/>
          </a:xfrm>
          <a:prstGeom prst="rect">
            <a:avLst/>
          </a:prstGeom>
        </p:spPr>
      </p:pic>
      <p:pic>
        <p:nvPicPr>
          <p:cNvPr id="12" name="Picture 11" descr="A room with a desk and chair&#10;&#10;Description automatically generated">
            <a:extLst>
              <a:ext uri="{FF2B5EF4-FFF2-40B4-BE49-F238E27FC236}">
                <a16:creationId xmlns:a16="http://schemas.microsoft.com/office/drawing/2014/main" id="{B65E185A-468C-4014-AE11-AF8A9A0DF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7866" y="2308455"/>
            <a:ext cx="1212313" cy="909235"/>
          </a:xfrm>
          <a:prstGeom prst="rect">
            <a:avLst/>
          </a:prstGeom>
        </p:spPr>
      </p:pic>
      <p:sp>
        <p:nvSpPr>
          <p:cNvPr id="14" name="TextBox 13">
            <a:extLst>
              <a:ext uri="{FF2B5EF4-FFF2-40B4-BE49-F238E27FC236}">
                <a16:creationId xmlns:a16="http://schemas.microsoft.com/office/drawing/2014/main" id="{6DA3417C-0212-497D-B06A-C689D5E2F549}"/>
              </a:ext>
            </a:extLst>
          </p:cNvPr>
          <p:cNvSpPr txBox="1"/>
          <p:nvPr/>
        </p:nvSpPr>
        <p:spPr>
          <a:xfrm>
            <a:off x="11071275" y="2321284"/>
            <a:ext cx="295839" cy="373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E3D"/>
                </a:solidFill>
                <a:effectLst/>
                <a:uLnTx/>
                <a:uFillTx/>
                <a:latin typeface="Franklin Gothic Book"/>
                <a:ea typeface="+mn-ea"/>
                <a:cs typeface="+mn-cs"/>
              </a:rPr>
              <a:t>*</a:t>
            </a:r>
          </a:p>
        </p:txBody>
      </p:sp>
      <p:sp>
        <p:nvSpPr>
          <p:cNvPr id="15" name="TextBox 14">
            <a:extLst>
              <a:ext uri="{FF2B5EF4-FFF2-40B4-BE49-F238E27FC236}">
                <a16:creationId xmlns:a16="http://schemas.microsoft.com/office/drawing/2014/main" id="{2CE7BF2D-7079-4D43-B054-0D9979D371E7}"/>
              </a:ext>
            </a:extLst>
          </p:cNvPr>
          <p:cNvSpPr txBox="1"/>
          <p:nvPr/>
        </p:nvSpPr>
        <p:spPr>
          <a:xfrm>
            <a:off x="2541318" y="5572862"/>
            <a:ext cx="99869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02E3D"/>
                </a:solidFill>
                <a:effectLst/>
                <a:uLnTx/>
                <a:uFillTx/>
                <a:latin typeface="Avenir Next LT Pro" panose="020B0504020202020204" pitchFamily="34" charset="0"/>
              </a:rPr>
              <a:t>*One of the classes didn’t acknowledge this as its own space – didn’t realize it was a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02E3D"/>
                </a:solidFill>
                <a:effectLst/>
                <a:uLnTx/>
                <a:uFillTx/>
                <a:latin typeface="Avenir Next LT Pro" panose="020B0504020202020204" pitchFamily="34" charset="0"/>
              </a:rPr>
              <a:t>**While mostly disliked, some strong positive reactions from students here, too</a:t>
            </a:r>
          </a:p>
        </p:txBody>
      </p:sp>
      <p:graphicFrame>
        <p:nvGraphicFramePr>
          <p:cNvPr id="13" name="Table 25">
            <a:extLst>
              <a:ext uri="{FF2B5EF4-FFF2-40B4-BE49-F238E27FC236}">
                <a16:creationId xmlns:a16="http://schemas.microsoft.com/office/drawing/2014/main" id="{AD68DBD4-56B1-4B6B-9557-69FB51C4E7A7}"/>
              </a:ext>
            </a:extLst>
          </p:cNvPr>
          <p:cNvGraphicFramePr>
            <a:graphicFrameLocks noGrp="1"/>
          </p:cNvGraphicFramePr>
          <p:nvPr>
            <p:extLst>
              <p:ext uri="{D42A27DB-BD31-4B8C-83A1-F6EECF244321}">
                <p14:modId xmlns:p14="http://schemas.microsoft.com/office/powerpoint/2010/main" val="3808299981"/>
              </p:ext>
            </p:extLst>
          </p:nvPr>
        </p:nvGraphicFramePr>
        <p:xfrm>
          <a:off x="1862762" y="6330291"/>
          <a:ext cx="8767355" cy="251460"/>
        </p:xfrm>
        <a:graphic>
          <a:graphicData uri="http://schemas.openxmlformats.org/drawingml/2006/table">
            <a:tbl>
              <a:tblPr firstRow="1" bandRow="1">
                <a:tableStyleId>{5C22544A-7EE6-4342-B048-85BDC9FD1C3A}</a:tableStyleId>
              </a:tblPr>
              <a:tblGrid>
                <a:gridCol w="1753471">
                  <a:extLst>
                    <a:ext uri="{9D8B030D-6E8A-4147-A177-3AD203B41FA5}">
                      <a16:colId xmlns:a16="http://schemas.microsoft.com/office/drawing/2014/main" val="4188276753"/>
                    </a:ext>
                  </a:extLst>
                </a:gridCol>
                <a:gridCol w="1753471">
                  <a:extLst>
                    <a:ext uri="{9D8B030D-6E8A-4147-A177-3AD203B41FA5}">
                      <a16:colId xmlns:a16="http://schemas.microsoft.com/office/drawing/2014/main" val="3549660233"/>
                    </a:ext>
                  </a:extLst>
                </a:gridCol>
                <a:gridCol w="1753471">
                  <a:extLst>
                    <a:ext uri="{9D8B030D-6E8A-4147-A177-3AD203B41FA5}">
                      <a16:colId xmlns:a16="http://schemas.microsoft.com/office/drawing/2014/main" val="90709139"/>
                    </a:ext>
                  </a:extLst>
                </a:gridCol>
                <a:gridCol w="1753471">
                  <a:extLst>
                    <a:ext uri="{9D8B030D-6E8A-4147-A177-3AD203B41FA5}">
                      <a16:colId xmlns:a16="http://schemas.microsoft.com/office/drawing/2014/main" val="2887630268"/>
                    </a:ext>
                  </a:extLst>
                </a:gridCol>
                <a:gridCol w="1753471">
                  <a:extLst>
                    <a:ext uri="{9D8B030D-6E8A-4147-A177-3AD203B41FA5}">
                      <a16:colId xmlns:a16="http://schemas.microsoft.com/office/drawing/2014/main" val="1759534279"/>
                    </a:ext>
                  </a:extLst>
                </a:gridCol>
              </a:tblGrid>
              <a:tr h="208943">
                <a:tc>
                  <a:txBody>
                    <a:bodyPr/>
                    <a:lstStyle/>
                    <a:p>
                      <a:pPr algn="ctr"/>
                      <a:r>
                        <a:rPr lang="en-US" sz="1050" dirty="0">
                          <a:solidFill>
                            <a:schemeClr val="tx1"/>
                          </a:solidFill>
                          <a:latin typeface="Avenir Next LT Pro" panose="020B0504020202020204" pitchFamily="34" charset="0"/>
                        </a:rPr>
                        <a:t>Yes</a:t>
                      </a:r>
                    </a:p>
                  </a:txBody>
                  <a:tcPr anchor="ctr">
                    <a:solidFill>
                      <a:schemeClr val="accent6">
                        <a:lumMod val="75000"/>
                      </a:schemeClr>
                    </a:solidFill>
                  </a:tcPr>
                </a:tc>
                <a:tc>
                  <a:txBody>
                    <a:bodyPr/>
                    <a:lstStyle/>
                    <a:p>
                      <a:pPr algn="ctr"/>
                      <a:r>
                        <a:rPr lang="en-US" sz="1050" dirty="0">
                          <a:solidFill>
                            <a:schemeClr val="tx1"/>
                          </a:solidFill>
                          <a:latin typeface="Avenir Next LT Pro" panose="020B0504020202020204" pitchFamily="34" charset="0"/>
                        </a:rPr>
                        <a:t>Mostly Yes</a:t>
                      </a:r>
                    </a:p>
                  </a:txBody>
                  <a:tcPr anchor="ctr">
                    <a:solidFill>
                      <a:schemeClr val="accent6"/>
                    </a:solidFill>
                  </a:tcPr>
                </a:tc>
                <a:tc>
                  <a:txBody>
                    <a:bodyPr/>
                    <a:lstStyle/>
                    <a:p>
                      <a:pPr algn="ctr"/>
                      <a:r>
                        <a:rPr lang="en-US" sz="1050" dirty="0">
                          <a:solidFill>
                            <a:schemeClr val="tx1"/>
                          </a:solidFill>
                          <a:latin typeface="Avenir Next LT Pro" panose="020B0504020202020204" pitchFamily="34" charset="0"/>
                        </a:rPr>
                        <a:t>Neutral</a:t>
                      </a:r>
                    </a:p>
                  </a:txBody>
                  <a:tcPr anchor="ctr">
                    <a:solidFill>
                      <a:schemeClr val="accent2">
                        <a:lumMod val="60000"/>
                        <a:lumOff val="40000"/>
                      </a:schemeClr>
                    </a:solidFill>
                  </a:tcPr>
                </a:tc>
                <a:tc>
                  <a:txBody>
                    <a:bodyPr/>
                    <a:lstStyle/>
                    <a:p>
                      <a:pPr algn="ctr"/>
                      <a:r>
                        <a:rPr lang="en-US" sz="1050" dirty="0">
                          <a:solidFill>
                            <a:schemeClr val="tx1"/>
                          </a:solidFill>
                          <a:latin typeface="Avenir Next LT Pro" panose="020B0504020202020204" pitchFamily="34" charset="0"/>
                        </a:rPr>
                        <a:t>Mostly No</a:t>
                      </a:r>
                    </a:p>
                  </a:txBody>
                  <a:tcPr anchor="ctr">
                    <a:solidFill>
                      <a:schemeClr val="accent1"/>
                    </a:solidFill>
                  </a:tcPr>
                </a:tc>
                <a:tc>
                  <a:txBody>
                    <a:bodyPr/>
                    <a:lstStyle/>
                    <a:p>
                      <a:pPr algn="ctr"/>
                      <a:r>
                        <a:rPr lang="en-US" sz="1050" dirty="0">
                          <a:solidFill>
                            <a:schemeClr val="tx1"/>
                          </a:solidFill>
                          <a:latin typeface="Avenir Next LT Pro" panose="020B0504020202020204" pitchFamily="34" charset="0"/>
                        </a:rPr>
                        <a:t>No</a:t>
                      </a:r>
                    </a:p>
                  </a:txBody>
                  <a:tcPr anchor="ctr">
                    <a:solidFill>
                      <a:schemeClr val="accent5"/>
                    </a:solidFill>
                  </a:tcPr>
                </a:tc>
                <a:extLst>
                  <a:ext uri="{0D108BD9-81ED-4DB2-BD59-A6C34878D82A}">
                    <a16:rowId xmlns:a16="http://schemas.microsoft.com/office/drawing/2014/main" val="2703419394"/>
                  </a:ext>
                </a:extLst>
              </a:tr>
            </a:tbl>
          </a:graphicData>
        </a:graphic>
      </p:graphicFrame>
    </p:spTree>
    <p:extLst>
      <p:ext uri="{BB962C8B-B14F-4D97-AF65-F5344CB8AC3E}">
        <p14:creationId xmlns:p14="http://schemas.microsoft.com/office/powerpoint/2010/main" val="220788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6FB314-67BC-438B-8538-98A6019207FA}"/>
              </a:ext>
            </a:extLst>
          </p:cNvPr>
          <p:cNvGrpSpPr/>
          <p:nvPr/>
        </p:nvGrpSpPr>
        <p:grpSpPr>
          <a:xfrm>
            <a:off x="7478287" y="2003367"/>
            <a:ext cx="4529627" cy="3307188"/>
            <a:chOff x="253388" y="2383194"/>
            <a:chExt cx="4804854" cy="3179406"/>
          </a:xfrm>
        </p:grpSpPr>
        <p:pic>
          <p:nvPicPr>
            <p:cNvPr id="5" name="Picture 4">
              <a:extLst>
                <a:ext uri="{FF2B5EF4-FFF2-40B4-BE49-F238E27FC236}">
                  <a16:creationId xmlns:a16="http://schemas.microsoft.com/office/drawing/2014/main" id="{4037C50D-F69A-48D2-B342-9D820EE208E7}"/>
                </a:ext>
              </a:extLst>
            </p:cNvPr>
            <p:cNvPicPr>
              <a:picLocks noChangeAspect="1"/>
            </p:cNvPicPr>
            <p:nvPr/>
          </p:nvPicPr>
          <p:blipFill rotWithShape="1">
            <a:blip r:embed="rId3">
              <a:alphaModFix/>
            </a:blip>
            <a:srcRect l="13253" t="14924" r="22206" b="21015"/>
            <a:stretch/>
          </p:blipFill>
          <p:spPr>
            <a:xfrm>
              <a:off x="253388" y="2383194"/>
              <a:ext cx="4804854" cy="3179406"/>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F5FA3561-49FA-4A76-AC46-768FCD55EA85}"/>
                    </a:ext>
                  </a:extLst>
                </p14:cNvPr>
                <p14:cNvContentPartPr/>
                <p14:nvPr/>
              </p14:nvContentPartPr>
              <p14:xfrm>
                <a:off x="310086" y="3013210"/>
                <a:ext cx="329400" cy="124560"/>
              </p14:xfrm>
            </p:contentPart>
          </mc:Choice>
          <mc:Fallback xmlns="">
            <p:pic>
              <p:nvPicPr>
                <p:cNvPr id="8" name="Ink 7">
                  <a:extLst>
                    <a:ext uri="{FF2B5EF4-FFF2-40B4-BE49-F238E27FC236}">
                      <a16:creationId xmlns:a16="http://schemas.microsoft.com/office/drawing/2014/main" id="{F5FA3561-49FA-4A76-AC46-768FCD55EA85}"/>
                    </a:ext>
                  </a:extLst>
                </p:cNvPr>
                <p:cNvPicPr/>
                <p:nvPr/>
              </p:nvPicPr>
              <p:blipFill>
                <a:blip r:embed="rId5"/>
                <a:stretch>
                  <a:fillRect/>
                </a:stretch>
              </p:blipFill>
              <p:spPr>
                <a:xfrm>
                  <a:off x="243290" y="2952660"/>
                  <a:ext cx="462610" cy="245314"/>
                </a:xfrm>
                <a:prstGeom prst="rect">
                  <a:avLst/>
                </a:prstGeom>
              </p:spPr>
            </p:pic>
          </mc:Fallback>
        </mc:AlternateContent>
      </p:grpSp>
      <p:sp>
        <p:nvSpPr>
          <p:cNvPr id="2" name="Content Placeholder 1">
            <a:extLst>
              <a:ext uri="{FF2B5EF4-FFF2-40B4-BE49-F238E27FC236}">
                <a16:creationId xmlns:a16="http://schemas.microsoft.com/office/drawing/2014/main" id="{33CF0606-15D0-43CE-9E33-1EC467EE447C}"/>
              </a:ext>
            </a:extLst>
          </p:cNvPr>
          <p:cNvSpPr>
            <a:spLocks noGrp="1"/>
          </p:cNvSpPr>
          <p:nvPr>
            <p:ph sz="quarter" idx="17"/>
          </p:nvPr>
        </p:nvSpPr>
        <p:spPr>
          <a:xfrm>
            <a:off x="293908" y="2094807"/>
            <a:ext cx="7096793" cy="5875471"/>
          </a:xfrm>
        </p:spPr>
        <p:txBody>
          <a:bodyPr>
            <a:normAutofit/>
          </a:bodyPr>
          <a:lstStyle/>
          <a:p>
            <a:pPr marL="342900" indent="-342900">
              <a:spcBef>
                <a:spcPts val="600"/>
              </a:spcBef>
              <a:buFont typeface="+mj-lt"/>
              <a:buAutoNum type="arabicPeriod"/>
            </a:pPr>
            <a:r>
              <a:rPr lang="en-US" sz="1400" b="1" dirty="0">
                <a:solidFill>
                  <a:schemeClr val="accent6"/>
                </a:solidFill>
              </a:rPr>
              <a:t>Haworth Spaces appear to support group work and conversation well. </a:t>
            </a:r>
          </a:p>
          <a:p>
            <a:pPr marL="342900" indent="-342900">
              <a:spcBef>
                <a:spcPts val="600"/>
              </a:spcBef>
              <a:buFont typeface="+mj-lt"/>
              <a:buAutoNum type="arabicPeriod"/>
            </a:pPr>
            <a:endParaRPr lang="en-US" sz="1400" b="1" dirty="0">
              <a:solidFill>
                <a:schemeClr val="tx2"/>
              </a:solidFill>
            </a:endParaRPr>
          </a:p>
          <a:p>
            <a:pPr marL="342900" indent="-342900">
              <a:spcBef>
                <a:spcPts val="600"/>
              </a:spcBef>
              <a:buFont typeface="+mj-lt"/>
              <a:buAutoNum type="arabicPeriod"/>
            </a:pPr>
            <a:r>
              <a:rPr lang="en-US" sz="1400" b="1" dirty="0">
                <a:solidFill>
                  <a:schemeClr val="tx2"/>
                </a:solidFill>
              </a:rPr>
              <a:t>Students (and professors) are opinionated about the spaces and furniture.</a:t>
            </a:r>
          </a:p>
          <a:p>
            <a:pPr marL="342900" indent="-342900">
              <a:spcBef>
                <a:spcPts val="600"/>
              </a:spcBef>
              <a:buFont typeface="+mj-lt"/>
              <a:buAutoNum type="arabicPeriod"/>
            </a:pPr>
            <a:endParaRPr lang="en-US" sz="1400" dirty="0"/>
          </a:p>
          <a:p>
            <a:pPr marL="342900" indent="-342900">
              <a:spcBef>
                <a:spcPts val="600"/>
              </a:spcBef>
              <a:buFont typeface="+mj-lt"/>
              <a:buAutoNum type="arabicPeriod"/>
            </a:pPr>
            <a:r>
              <a:rPr lang="en-US" sz="1400" dirty="0"/>
              <a:t>Students value mobility and flexibility but didn’t seem to use it much. </a:t>
            </a:r>
          </a:p>
          <a:p>
            <a:pPr marL="342900" indent="-342900">
              <a:spcBef>
                <a:spcPts val="600"/>
              </a:spcBef>
              <a:buFont typeface="+mj-lt"/>
              <a:buAutoNum type="arabicPeriod"/>
            </a:pPr>
            <a:endParaRPr lang="en-US" sz="1400" dirty="0"/>
          </a:p>
          <a:p>
            <a:pPr marL="342900" indent="-342900">
              <a:spcBef>
                <a:spcPts val="600"/>
              </a:spcBef>
              <a:buFont typeface="+mj-lt"/>
              <a:buAutoNum type="arabicPeriod"/>
            </a:pPr>
            <a:r>
              <a:rPr lang="en-US" sz="1400" dirty="0"/>
              <a:t>Spaces seem to allow for professor “pollination” well. </a:t>
            </a:r>
          </a:p>
          <a:p>
            <a:pPr marL="342900" indent="-342900">
              <a:spcBef>
                <a:spcPts val="600"/>
              </a:spcBef>
              <a:buFont typeface="+mj-lt"/>
              <a:buAutoNum type="arabicPeriod"/>
            </a:pPr>
            <a:endParaRPr lang="en-US" sz="1400" dirty="0"/>
          </a:p>
          <a:p>
            <a:pPr marL="342900" indent="-342900">
              <a:spcBef>
                <a:spcPts val="600"/>
              </a:spcBef>
              <a:buFont typeface="+mj-lt"/>
              <a:buAutoNum type="arabicPeriod"/>
            </a:pPr>
            <a:r>
              <a:rPr lang="en-US" sz="1400" dirty="0"/>
              <a:t>Students didn’t use the tech to its fullest potential. </a:t>
            </a:r>
          </a:p>
          <a:p>
            <a:pPr>
              <a:spcBef>
                <a:spcPts val="600"/>
              </a:spcBef>
            </a:pPr>
            <a:endParaRPr lang="en-US" sz="1400" dirty="0"/>
          </a:p>
          <a:p>
            <a:endParaRPr lang="en-US" sz="1400" dirty="0"/>
          </a:p>
          <a:p>
            <a:pPr marL="0" indent="0">
              <a:buNone/>
            </a:pPr>
            <a:r>
              <a:rPr lang="en-US" sz="1400" dirty="0"/>
              <a:t>**Because of COVID, it’s difficult to conclude that the behaviors we observed were due to the spaces and not safety measures. </a:t>
            </a:r>
          </a:p>
        </p:txBody>
      </p:sp>
      <p:sp>
        <p:nvSpPr>
          <p:cNvPr id="3" name="Text Placeholder 2">
            <a:extLst>
              <a:ext uri="{FF2B5EF4-FFF2-40B4-BE49-F238E27FC236}">
                <a16:creationId xmlns:a16="http://schemas.microsoft.com/office/drawing/2014/main" id="{6BDC8AD6-F30F-4546-9818-0FAB3426835D}"/>
              </a:ext>
            </a:extLst>
          </p:cNvPr>
          <p:cNvSpPr>
            <a:spLocks noGrp="1"/>
          </p:cNvSpPr>
          <p:nvPr>
            <p:ph type="body" sz="quarter" idx="15"/>
          </p:nvPr>
        </p:nvSpPr>
        <p:spPr>
          <a:xfrm>
            <a:off x="375920" y="1378428"/>
            <a:ext cx="11435079" cy="307554"/>
          </a:xfrm>
        </p:spPr>
        <p:txBody>
          <a:bodyPr/>
          <a:lstStyle/>
          <a:p>
            <a:pPr marL="0" indent="0">
              <a:buNone/>
            </a:pPr>
            <a:r>
              <a:rPr lang="en-US" dirty="0">
                <a:latin typeface="+mn-lt"/>
              </a:rPr>
              <a:t>Overall Findings</a:t>
            </a:r>
          </a:p>
        </p:txBody>
      </p:sp>
      <p:sp>
        <p:nvSpPr>
          <p:cNvPr id="4" name="Title 3">
            <a:extLst>
              <a:ext uri="{FF2B5EF4-FFF2-40B4-BE49-F238E27FC236}">
                <a16:creationId xmlns:a16="http://schemas.microsoft.com/office/drawing/2014/main" id="{EC41B8B4-BA33-4F9A-8050-116423D4ABB9}"/>
              </a:ext>
            </a:extLst>
          </p:cNvPr>
          <p:cNvSpPr>
            <a:spLocks noGrp="1"/>
          </p:cNvSpPr>
          <p:nvPr>
            <p:ph type="title"/>
          </p:nvPr>
        </p:nvSpPr>
        <p:spPr>
          <a:xfrm>
            <a:off x="381001" y="718728"/>
            <a:ext cx="11429999" cy="473841"/>
          </a:xfrm>
        </p:spPr>
        <p:txBody>
          <a:bodyPr>
            <a:normAutofit fontScale="90000"/>
          </a:bodyPr>
          <a:lstStyle/>
          <a:p>
            <a:r>
              <a:rPr lang="en-US" b="1" dirty="0"/>
              <a:t>In-Class Observations	</a:t>
            </a:r>
          </a:p>
        </p:txBody>
      </p:sp>
    </p:spTree>
    <p:extLst>
      <p:ext uri="{BB962C8B-B14F-4D97-AF65-F5344CB8AC3E}">
        <p14:creationId xmlns:p14="http://schemas.microsoft.com/office/powerpoint/2010/main" val="28657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D666B0-0271-4D16-86F9-8CF64F08B4B7}"/>
              </a:ext>
            </a:extLst>
          </p:cNvPr>
          <p:cNvSpPr>
            <a:spLocks noGrp="1"/>
          </p:cNvSpPr>
          <p:nvPr>
            <p:ph type="sldNum" sz="quarter" idx="12"/>
          </p:nvPr>
        </p:nvSpPr>
        <p:spPr/>
        <p:txBody>
          <a:bodyPr/>
          <a:lstStyle/>
          <a:p>
            <a:fld id="{3AEB317C-CD42-EA44-9D08-DFA7660C5E76}" type="slidenum">
              <a:rPr lang="en-US" smtClean="0"/>
              <a:pPr/>
              <a:t>24</a:t>
            </a:fld>
            <a:endParaRPr lang="en-US" dirty="0"/>
          </a:p>
        </p:txBody>
      </p:sp>
      <p:sp>
        <p:nvSpPr>
          <p:cNvPr id="12" name="Title 11">
            <a:extLst>
              <a:ext uri="{FF2B5EF4-FFF2-40B4-BE49-F238E27FC236}">
                <a16:creationId xmlns:a16="http://schemas.microsoft.com/office/drawing/2014/main" id="{4556622B-DBF9-1845-BDF8-2DE2B878D602}"/>
              </a:ext>
            </a:extLst>
          </p:cNvPr>
          <p:cNvSpPr>
            <a:spLocks noGrp="1"/>
          </p:cNvSpPr>
          <p:nvPr>
            <p:ph type="title"/>
          </p:nvPr>
        </p:nvSpPr>
        <p:spPr/>
        <p:txBody>
          <a:bodyPr>
            <a:normAutofit fontScale="90000"/>
          </a:bodyPr>
          <a:lstStyle/>
          <a:p>
            <a:r>
              <a:rPr lang="en-US" b="1" dirty="0"/>
              <a:t>Key Findings</a:t>
            </a:r>
          </a:p>
        </p:txBody>
      </p:sp>
      <p:graphicFrame>
        <p:nvGraphicFramePr>
          <p:cNvPr id="4" name="Table 4">
            <a:extLst>
              <a:ext uri="{FF2B5EF4-FFF2-40B4-BE49-F238E27FC236}">
                <a16:creationId xmlns:a16="http://schemas.microsoft.com/office/drawing/2014/main" id="{E0C3B744-4248-49E2-9090-CA60BC037663}"/>
              </a:ext>
            </a:extLst>
          </p:cNvPr>
          <p:cNvGraphicFramePr>
            <a:graphicFrameLocks noGrp="1"/>
          </p:cNvGraphicFramePr>
          <p:nvPr>
            <p:extLst>
              <p:ext uri="{D42A27DB-BD31-4B8C-83A1-F6EECF244321}">
                <p14:modId xmlns:p14="http://schemas.microsoft.com/office/powerpoint/2010/main" val="2146517293"/>
              </p:ext>
            </p:extLst>
          </p:nvPr>
        </p:nvGraphicFramePr>
        <p:xfrm>
          <a:off x="772103" y="1777278"/>
          <a:ext cx="10660600" cy="4520208"/>
        </p:xfrm>
        <a:graphic>
          <a:graphicData uri="http://schemas.openxmlformats.org/drawingml/2006/table">
            <a:tbl>
              <a:tblPr firstRow="1" bandRow="1">
                <a:tableStyleId>{7DF18680-E054-41AD-8BC1-D1AEF772440D}</a:tableStyleId>
              </a:tblPr>
              <a:tblGrid>
                <a:gridCol w="2665150">
                  <a:extLst>
                    <a:ext uri="{9D8B030D-6E8A-4147-A177-3AD203B41FA5}">
                      <a16:colId xmlns:a16="http://schemas.microsoft.com/office/drawing/2014/main" val="2933436718"/>
                    </a:ext>
                  </a:extLst>
                </a:gridCol>
                <a:gridCol w="2665150">
                  <a:extLst>
                    <a:ext uri="{9D8B030D-6E8A-4147-A177-3AD203B41FA5}">
                      <a16:colId xmlns:a16="http://schemas.microsoft.com/office/drawing/2014/main" val="1633719920"/>
                    </a:ext>
                  </a:extLst>
                </a:gridCol>
                <a:gridCol w="2665150">
                  <a:extLst>
                    <a:ext uri="{9D8B030D-6E8A-4147-A177-3AD203B41FA5}">
                      <a16:colId xmlns:a16="http://schemas.microsoft.com/office/drawing/2014/main" val="3517121639"/>
                    </a:ext>
                  </a:extLst>
                </a:gridCol>
                <a:gridCol w="2665150">
                  <a:extLst>
                    <a:ext uri="{9D8B030D-6E8A-4147-A177-3AD203B41FA5}">
                      <a16:colId xmlns:a16="http://schemas.microsoft.com/office/drawing/2014/main" val="594871921"/>
                    </a:ext>
                  </a:extLst>
                </a:gridCol>
              </a:tblGrid>
              <a:tr h="775126">
                <a:tc>
                  <a:txBody>
                    <a:bodyPr/>
                    <a:lstStyle/>
                    <a:p>
                      <a:endParaRPr lang="en-US" dirty="0">
                        <a:latin typeface="Franklin Gothic Book" panose="020B0503020102020204" pitchFamily="34" charset="0"/>
                      </a:endParaRPr>
                    </a:p>
                  </a:txBody>
                  <a:tcPr>
                    <a:noFill/>
                  </a:tcPr>
                </a:tc>
                <a:tc>
                  <a:txBody>
                    <a:bodyPr/>
                    <a:lstStyle/>
                    <a:p>
                      <a:pPr algn="ctr"/>
                      <a:r>
                        <a:rPr lang="en-US" dirty="0"/>
                        <a:t>Part I</a:t>
                      </a:r>
                      <a:endParaRPr lang="en-US" dirty="0">
                        <a:latin typeface="Franklin Gothic Book" panose="020B0503020102020204" pitchFamily="34" charset="0"/>
                      </a:endParaRPr>
                    </a:p>
                  </a:txBody>
                  <a:tcPr anchor="ctr"/>
                </a:tc>
                <a:tc>
                  <a:txBody>
                    <a:bodyPr/>
                    <a:lstStyle/>
                    <a:p>
                      <a:pPr algn="ctr"/>
                      <a:r>
                        <a:rPr lang="en-US" dirty="0"/>
                        <a:t>Part II</a:t>
                      </a:r>
                      <a:endParaRPr lang="en-US" dirty="0">
                        <a:latin typeface="Franklin Gothic Book" panose="020B0503020102020204" pitchFamily="34" charset="0"/>
                      </a:endParaRPr>
                    </a:p>
                  </a:txBody>
                  <a:tcPr anchor="ctr"/>
                </a:tc>
                <a:tc>
                  <a:txBody>
                    <a:bodyPr/>
                    <a:lstStyle/>
                    <a:p>
                      <a:pPr algn="ctr"/>
                      <a:r>
                        <a:rPr lang="en-US"/>
                        <a:t>Part III</a:t>
                      </a:r>
                      <a:endParaRPr lang="en-US" dirty="0">
                        <a:latin typeface="Franklin Gothic Book" panose="020B0503020102020204" pitchFamily="34" charset="0"/>
                      </a:endParaRPr>
                    </a:p>
                  </a:txBody>
                  <a:tcPr anchor="ctr"/>
                </a:tc>
                <a:extLst>
                  <a:ext uri="{0D108BD9-81ED-4DB2-BD59-A6C34878D82A}">
                    <a16:rowId xmlns:a16="http://schemas.microsoft.com/office/drawing/2014/main" val="3340999244"/>
                  </a:ext>
                </a:extLst>
              </a:tr>
              <a:tr h="10018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Unit of Analysis</a:t>
                      </a:r>
                      <a:endParaRPr lang="en-US" b="1" dirty="0">
                        <a:latin typeface="Franklin Gothic Book" panose="020B0503020102020204" pitchFamily="34" charset="0"/>
                      </a:endParaRPr>
                    </a:p>
                  </a:txBody>
                  <a:tcPr anchor="ctr"/>
                </a:tc>
                <a:tc>
                  <a:txBody>
                    <a:bodyPr/>
                    <a:lstStyle/>
                    <a:p>
                      <a:pPr algn="ctr"/>
                      <a:r>
                        <a:rPr lang="en-US" dirty="0"/>
                        <a:t>Instructors</a:t>
                      </a:r>
                      <a:endParaRPr lang="en-US" dirty="0">
                        <a:latin typeface="Franklin Gothic Book" panose="020B0503020102020204" pitchFamily="34" charset="0"/>
                      </a:endParaRPr>
                    </a:p>
                  </a:txBody>
                  <a:tcPr anchor="ctr"/>
                </a:tc>
                <a:tc>
                  <a:txBody>
                    <a:bodyPr/>
                    <a:lstStyle/>
                    <a:p>
                      <a:pPr algn="ctr"/>
                      <a:r>
                        <a:rPr lang="en-US" dirty="0"/>
                        <a:t>Students</a:t>
                      </a:r>
                      <a:endParaRPr lang="en-US" dirty="0">
                        <a:latin typeface="Franklin Gothic Book" panose="020B0503020102020204" pitchFamily="34" charset="0"/>
                      </a:endParaRPr>
                    </a:p>
                  </a:txBody>
                  <a:tcPr anchor="ctr"/>
                </a:tc>
                <a:tc>
                  <a:txBody>
                    <a:bodyPr/>
                    <a:lstStyle/>
                    <a:p>
                      <a:pPr algn="ctr"/>
                      <a:r>
                        <a:rPr lang="en-US" dirty="0"/>
                        <a:t>Teams</a:t>
                      </a:r>
                      <a:endParaRPr lang="en-US" dirty="0">
                        <a:latin typeface="Franklin Gothic Book" panose="020B0503020102020204" pitchFamily="34" charset="0"/>
                      </a:endParaRPr>
                    </a:p>
                  </a:txBody>
                  <a:tcPr anchor="ctr"/>
                </a:tc>
                <a:extLst>
                  <a:ext uri="{0D108BD9-81ED-4DB2-BD59-A6C34878D82A}">
                    <a16:rowId xmlns:a16="http://schemas.microsoft.com/office/drawing/2014/main" val="3786923832"/>
                  </a:ext>
                </a:extLst>
              </a:tr>
              <a:tr h="15840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Learning Goals</a:t>
                      </a:r>
                      <a:endParaRPr lang="en-US" b="1" dirty="0">
                        <a:latin typeface="Franklin Gothic Book" panose="020B0503020102020204" pitchFamily="34" charset="0"/>
                      </a:endParaRPr>
                    </a:p>
                  </a:txBody>
                  <a:tcPr anchor="ctr"/>
                </a:tc>
                <a:tc>
                  <a:txBody>
                    <a:bodyPr/>
                    <a:lstStyle/>
                    <a:p>
                      <a:r>
                        <a:rPr lang="en-US" sz="1200" dirty="0">
                          <a:latin typeface="+mj-lt"/>
                        </a:rPr>
                        <a:t>What pedagogies and teaching methods do professors use and how do they use classroom spaces to support them? What works well in and what is missing from traditional classroom spaces and the Haworth spaces?</a:t>
                      </a:r>
                    </a:p>
                  </a:txBody>
                  <a:tcPr anchor="ctr"/>
                </a:tc>
                <a:tc>
                  <a:txBody>
                    <a:bodyPr/>
                    <a:lstStyle/>
                    <a:p>
                      <a:r>
                        <a:rPr lang="en-US" sz="1200" dirty="0"/>
                        <a:t>How do students perceive the spaces before and after interacting with/in them? What mediates students’ perceptions of the spaces? How might these survey results help explain what students expect vs. need out of classrooms when compared to observation and focus group data?</a:t>
                      </a:r>
                      <a:endParaRPr lang="en-US" sz="1200" dirty="0">
                        <a:latin typeface="Franklin Gothic Book" panose="020B0503020102020204" pitchFamily="34" charset="0"/>
                      </a:endParaRPr>
                    </a:p>
                  </a:txBody>
                  <a:tcPr anchor="ctr"/>
                </a:tc>
                <a:tc>
                  <a:txBody>
                    <a:bodyPr/>
                    <a:lstStyle/>
                    <a:p>
                      <a:r>
                        <a:rPr lang="en-US" sz="1200" dirty="0"/>
                        <a:t>How do student teams actually use the Haworth spaces within the classroom? What characteristics help/hinder student team interactions for different kinds of tasks? What do student teams expect/want out of their classroom tools &amp; experiences?</a:t>
                      </a:r>
                      <a:endParaRPr lang="en-US" sz="1200" dirty="0">
                        <a:latin typeface="Franklin Gothic Book" panose="020B0503020102020204" pitchFamily="34" charset="0"/>
                      </a:endParaRPr>
                    </a:p>
                  </a:txBody>
                  <a:tcPr anchor="ctr"/>
                </a:tc>
                <a:extLst>
                  <a:ext uri="{0D108BD9-81ED-4DB2-BD59-A6C34878D82A}">
                    <a16:rowId xmlns:a16="http://schemas.microsoft.com/office/drawing/2014/main" val="1721769850"/>
                  </a:ext>
                </a:extLst>
              </a:tr>
              <a:tr h="1001882">
                <a:tc>
                  <a:txBody>
                    <a:bodyPr/>
                    <a:lstStyle/>
                    <a:p>
                      <a:pPr algn="ctr"/>
                      <a:r>
                        <a:rPr lang="en-US" dirty="0"/>
                        <a:t>Outcomes</a:t>
                      </a:r>
                      <a:endParaRPr lang="en-US" b="1" dirty="0">
                        <a:latin typeface="Franklin Gothic Book" panose="020B0503020102020204" pitchFamily="34" charset="0"/>
                      </a:endParaRPr>
                    </a:p>
                  </a:txBody>
                  <a:tcPr anchor="ctr"/>
                </a:tc>
                <a:tc>
                  <a:txBody>
                    <a:bodyPr/>
                    <a:lstStyle/>
                    <a:p>
                      <a:pPr algn="l"/>
                      <a:r>
                        <a:rPr lang="en-US" sz="1200" dirty="0">
                          <a:latin typeface="+mn-lt"/>
                        </a:rPr>
                        <a:t>Instructors need mobility, flexibility, and surfaces. Need flexibility to toggle between lecture and interaction. Want classrooms to be interactive and experiential.</a:t>
                      </a:r>
                    </a:p>
                  </a:txBody>
                  <a:tcPr anchor="ctr"/>
                </a:tc>
                <a:tc>
                  <a:txBody>
                    <a:bodyPr/>
                    <a:lstStyle/>
                    <a:p>
                      <a:pPr algn="l"/>
                      <a:r>
                        <a:rPr lang="en-US" sz="1200" dirty="0">
                          <a:latin typeface="+mn-lt"/>
                        </a:rPr>
                        <a:t>Students in general rated spaces as more supportive after interacting in them. Students in general preferred more traditional-like spaces and tools (castors, surfaces, etc.)</a:t>
                      </a:r>
                    </a:p>
                  </a:txBody>
                  <a:tcPr anchor="ctr"/>
                </a:tc>
                <a:tc>
                  <a:txBody>
                    <a:bodyPr/>
                    <a:lstStyle/>
                    <a:p>
                      <a:pPr algn="l"/>
                      <a:r>
                        <a:rPr lang="en-US" sz="1200" dirty="0">
                          <a:latin typeface="+mn-lt"/>
                        </a:rPr>
                        <a:t>Spaces WERE conducive of team activities. Need cohesion. Spaces are for student gathering. Couldn’t see as many/organic of interactions due to COVID. </a:t>
                      </a:r>
                    </a:p>
                  </a:txBody>
                  <a:tcPr anchor="ctr"/>
                </a:tc>
                <a:extLst>
                  <a:ext uri="{0D108BD9-81ED-4DB2-BD59-A6C34878D82A}">
                    <a16:rowId xmlns:a16="http://schemas.microsoft.com/office/drawing/2014/main" val="3838890144"/>
                  </a:ext>
                </a:extLst>
              </a:tr>
            </a:tbl>
          </a:graphicData>
        </a:graphic>
      </p:graphicFrame>
    </p:spTree>
    <p:extLst>
      <p:ext uri="{BB962C8B-B14F-4D97-AF65-F5344CB8AC3E}">
        <p14:creationId xmlns:p14="http://schemas.microsoft.com/office/powerpoint/2010/main" val="122418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1BEC-71F7-43FC-B226-6DB875FB1DF9}"/>
              </a:ext>
            </a:extLst>
          </p:cNvPr>
          <p:cNvSpPr>
            <a:spLocks noGrp="1"/>
          </p:cNvSpPr>
          <p:nvPr>
            <p:ph type="title"/>
          </p:nvPr>
        </p:nvSpPr>
        <p:spPr/>
        <p:txBody>
          <a:bodyPr/>
          <a:lstStyle/>
          <a:p>
            <a:r>
              <a:rPr lang="en-US" b="1" dirty="0"/>
              <a:t>Challenges &amp; Solutions</a:t>
            </a:r>
          </a:p>
        </p:txBody>
      </p:sp>
      <p:sp>
        <p:nvSpPr>
          <p:cNvPr id="3" name="Text Placeholder 2">
            <a:extLst>
              <a:ext uri="{FF2B5EF4-FFF2-40B4-BE49-F238E27FC236}">
                <a16:creationId xmlns:a16="http://schemas.microsoft.com/office/drawing/2014/main" id="{86B2EF23-82B9-47B0-8DEE-77A23E9616DA}"/>
              </a:ext>
            </a:extLst>
          </p:cNvPr>
          <p:cNvSpPr>
            <a:spLocks noGrp="1"/>
          </p:cNvSpPr>
          <p:nvPr>
            <p:ph type="body" idx="1"/>
          </p:nvPr>
        </p:nvSpPr>
        <p:spPr/>
        <p:txBody>
          <a:bodyPr/>
          <a:lstStyle/>
          <a:p>
            <a:pPr algn="ctr"/>
            <a:r>
              <a:rPr lang="en-US" dirty="0"/>
              <a:t>COVID-19</a:t>
            </a:r>
          </a:p>
        </p:txBody>
      </p:sp>
      <p:sp>
        <p:nvSpPr>
          <p:cNvPr id="4" name="Content Placeholder 3">
            <a:extLst>
              <a:ext uri="{FF2B5EF4-FFF2-40B4-BE49-F238E27FC236}">
                <a16:creationId xmlns:a16="http://schemas.microsoft.com/office/drawing/2014/main" id="{7F7C844A-37E8-4145-A34A-2C471D37B96B}"/>
              </a:ext>
            </a:extLst>
          </p:cNvPr>
          <p:cNvSpPr>
            <a:spLocks noGrp="1"/>
          </p:cNvSpPr>
          <p:nvPr>
            <p:ph sz="half" idx="2"/>
          </p:nvPr>
        </p:nvSpPr>
        <p:spPr/>
        <p:txBody>
          <a:bodyPr>
            <a:normAutofit fontScale="92500" lnSpcReduction="10000"/>
          </a:bodyPr>
          <a:lstStyle/>
          <a:p>
            <a:r>
              <a:rPr lang="en-US" sz="1400" dirty="0"/>
              <a:t>Students and professors had to change/limit their interactions</a:t>
            </a:r>
          </a:p>
          <a:p>
            <a:endParaRPr lang="en-US" sz="1400" dirty="0"/>
          </a:p>
          <a:p>
            <a:endParaRPr lang="en-US" sz="1400" dirty="0"/>
          </a:p>
          <a:p>
            <a:endParaRPr lang="en-US" sz="1400" dirty="0"/>
          </a:p>
          <a:p>
            <a:endParaRPr lang="en-US" sz="1400" dirty="0"/>
          </a:p>
          <a:p>
            <a:endParaRPr lang="en-US" sz="1400" b="1" dirty="0"/>
          </a:p>
          <a:p>
            <a:r>
              <a:rPr lang="en-US" sz="1400" b="1" dirty="0"/>
              <a:t>Solution: </a:t>
            </a:r>
            <a:r>
              <a:rPr lang="en-US" sz="1400" dirty="0"/>
              <a:t>Work with what we could and be clear about when it was a mediating factor in our results</a:t>
            </a:r>
          </a:p>
        </p:txBody>
      </p:sp>
      <p:sp>
        <p:nvSpPr>
          <p:cNvPr id="5" name="Text Placeholder 4">
            <a:extLst>
              <a:ext uri="{FF2B5EF4-FFF2-40B4-BE49-F238E27FC236}">
                <a16:creationId xmlns:a16="http://schemas.microsoft.com/office/drawing/2014/main" id="{48C41AAB-01A2-4664-B392-2551D3D6DDF7}"/>
              </a:ext>
            </a:extLst>
          </p:cNvPr>
          <p:cNvSpPr>
            <a:spLocks noGrp="1"/>
          </p:cNvSpPr>
          <p:nvPr>
            <p:ph type="body" sz="quarter" idx="3"/>
          </p:nvPr>
        </p:nvSpPr>
        <p:spPr/>
        <p:txBody>
          <a:bodyPr>
            <a:normAutofit lnSpcReduction="10000"/>
          </a:bodyPr>
          <a:lstStyle/>
          <a:p>
            <a:pPr algn="ctr"/>
            <a:r>
              <a:rPr lang="en-US" dirty="0"/>
              <a:t>Low/Unideal Survey Participation</a:t>
            </a:r>
          </a:p>
        </p:txBody>
      </p:sp>
      <p:sp>
        <p:nvSpPr>
          <p:cNvPr id="6" name="Content Placeholder 5">
            <a:extLst>
              <a:ext uri="{FF2B5EF4-FFF2-40B4-BE49-F238E27FC236}">
                <a16:creationId xmlns:a16="http://schemas.microsoft.com/office/drawing/2014/main" id="{05CD671C-A397-4846-8AC1-93DB2D991D3F}"/>
              </a:ext>
            </a:extLst>
          </p:cNvPr>
          <p:cNvSpPr>
            <a:spLocks noGrp="1"/>
          </p:cNvSpPr>
          <p:nvPr>
            <p:ph sz="quarter" idx="4"/>
          </p:nvPr>
        </p:nvSpPr>
        <p:spPr/>
        <p:txBody>
          <a:bodyPr>
            <a:normAutofit/>
          </a:bodyPr>
          <a:lstStyle/>
          <a:p>
            <a:r>
              <a:rPr lang="en-US" sz="1400" dirty="0"/>
              <a:t>Less than 10% participation rate</a:t>
            </a:r>
          </a:p>
          <a:p>
            <a:r>
              <a:rPr lang="en-US" sz="1400" dirty="0"/>
              <a:t>We had hoped to run t-tests on surveys to see if students’ perceptions of the spaces were statistically different pre- and post-semester, but didn’t get the right participation for it</a:t>
            </a:r>
          </a:p>
          <a:p>
            <a:r>
              <a:rPr lang="en-US" sz="1400" b="1" dirty="0"/>
              <a:t>Solution: </a:t>
            </a:r>
            <a:r>
              <a:rPr lang="en-US" sz="1400" dirty="0"/>
              <a:t>Lean into descriptive statistics</a:t>
            </a:r>
          </a:p>
        </p:txBody>
      </p:sp>
      <p:sp>
        <p:nvSpPr>
          <p:cNvPr id="7" name="Date Placeholder 6">
            <a:extLst>
              <a:ext uri="{FF2B5EF4-FFF2-40B4-BE49-F238E27FC236}">
                <a16:creationId xmlns:a16="http://schemas.microsoft.com/office/drawing/2014/main" id="{C78DC6FC-4892-4C0B-A66C-93055D9D42E3}"/>
              </a:ext>
            </a:extLst>
          </p:cNvPr>
          <p:cNvSpPr>
            <a:spLocks noGrp="1"/>
          </p:cNvSpPr>
          <p:nvPr>
            <p:ph type="dt" sz="half" idx="10"/>
          </p:nvPr>
        </p:nvSpPr>
        <p:spPr/>
        <p:txBody>
          <a:bodyPr/>
          <a:lstStyle/>
          <a:p>
            <a:r>
              <a:rPr lang="en-US" dirty="0"/>
              <a:t>6/28/2021</a:t>
            </a:r>
          </a:p>
        </p:txBody>
      </p:sp>
      <p:sp>
        <p:nvSpPr>
          <p:cNvPr id="8" name="Footer Placeholder 7">
            <a:extLst>
              <a:ext uri="{FF2B5EF4-FFF2-40B4-BE49-F238E27FC236}">
                <a16:creationId xmlns:a16="http://schemas.microsoft.com/office/drawing/2014/main" id="{301ECACA-5E72-47A2-A304-F73CCAC1BDCD}"/>
              </a:ext>
            </a:extLst>
          </p:cNvPr>
          <p:cNvSpPr>
            <a:spLocks noGrp="1"/>
          </p:cNvSpPr>
          <p:nvPr>
            <p:ph type="ftr" sz="quarter" idx="11"/>
          </p:nvPr>
        </p:nvSpPr>
        <p:spPr/>
        <p:txBody>
          <a:bodyPr/>
          <a:lstStyle/>
          <a:p>
            <a:r>
              <a:rPr lang="en-US" dirty="0"/>
              <a:t>Cassandra Skinner Research Example</a:t>
            </a:r>
          </a:p>
        </p:txBody>
      </p:sp>
      <p:sp>
        <p:nvSpPr>
          <p:cNvPr id="9" name="Slide Number Placeholder 8">
            <a:extLst>
              <a:ext uri="{FF2B5EF4-FFF2-40B4-BE49-F238E27FC236}">
                <a16:creationId xmlns:a16="http://schemas.microsoft.com/office/drawing/2014/main" id="{02A91FFC-BE5B-415C-A5D0-0D404FBBC4B7}"/>
              </a:ext>
            </a:extLst>
          </p:cNvPr>
          <p:cNvSpPr>
            <a:spLocks noGrp="1"/>
          </p:cNvSpPr>
          <p:nvPr>
            <p:ph type="sldNum" sz="quarter" idx="12"/>
          </p:nvPr>
        </p:nvSpPr>
        <p:spPr/>
        <p:txBody>
          <a:bodyPr/>
          <a:lstStyle/>
          <a:p>
            <a:fld id="{A65A5C87-DF58-40C8-B092-1DE63DB4547E}" type="slidenum">
              <a:rPr lang="en-US" smtClean="0"/>
              <a:t>25</a:t>
            </a:fld>
            <a:endParaRPr lang="en-US" dirty="0"/>
          </a:p>
        </p:txBody>
      </p:sp>
      <p:sp>
        <p:nvSpPr>
          <p:cNvPr id="10" name="Text Placeholder 9">
            <a:extLst>
              <a:ext uri="{FF2B5EF4-FFF2-40B4-BE49-F238E27FC236}">
                <a16:creationId xmlns:a16="http://schemas.microsoft.com/office/drawing/2014/main" id="{D84F8ADE-9749-4913-A371-A950699C2EE8}"/>
              </a:ext>
            </a:extLst>
          </p:cNvPr>
          <p:cNvSpPr>
            <a:spLocks noGrp="1"/>
          </p:cNvSpPr>
          <p:nvPr>
            <p:ph type="body" sz="quarter" idx="13"/>
          </p:nvPr>
        </p:nvSpPr>
        <p:spPr/>
        <p:txBody>
          <a:bodyPr/>
          <a:lstStyle/>
          <a:p>
            <a:pPr algn="ctr"/>
            <a:r>
              <a:rPr lang="en-US" dirty="0"/>
              <a:t>No Focus Groups</a:t>
            </a:r>
          </a:p>
        </p:txBody>
      </p:sp>
      <p:sp>
        <p:nvSpPr>
          <p:cNvPr id="11" name="Content Placeholder 10">
            <a:extLst>
              <a:ext uri="{FF2B5EF4-FFF2-40B4-BE49-F238E27FC236}">
                <a16:creationId xmlns:a16="http://schemas.microsoft.com/office/drawing/2014/main" id="{27E62904-3D3C-41EA-BED7-C7ED71D07840}"/>
              </a:ext>
            </a:extLst>
          </p:cNvPr>
          <p:cNvSpPr>
            <a:spLocks noGrp="1"/>
          </p:cNvSpPr>
          <p:nvPr>
            <p:ph sz="quarter" idx="14"/>
          </p:nvPr>
        </p:nvSpPr>
        <p:spPr/>
        <p:txBody>
          <a:bodyPr>
            <a:normAutofit fontScale="85000" lnSpcReduction="10000"/>
          </a:bodyPr>
          <a:lstStyle/>
          <a:p>
            <a:r>
              <a:rPr lang="en-US" dirty="0"/>
              <a:t>Even after numerous attempts to recruit, we had no volunteers for student focus groups</a:t>
            </a:r>
          </a:p>
          <a:p>
            <a:r>
              <a:rPr lang="en-US" b="1" dirty="0"/>
              <a:t>Solution: </a:t>
            </a:r>
            <a:r>
              <a:rPr lang="en-US" dirty="0"/>
              <a:t>The study overall made us realize that students’ ideas and experiences were most important to us, so restructured the design of the next round to partner with professors and students</a:t>
            </a:r>
          </a:p>
        </p:txBody>
      </p:sp>
      <p:pic>
        <p:nvPicPr>
          <p:cNvPr id="12" name="Picture 11">
            <a:extLst>
              <a:ext uri="{FF2B5EF4-FFF2-40B4-BE49-F238E27FC236}">
                <a16:creationId xmlns:a16="http://schemas.microsoft.com/office/drawing/2014/main" id="{642DAA4A-CB94-4F17-A13F-A8E4BF399C7C}"/>
              </a:ext>
            </a:extLst>
          </p:cNvPr>
          <p:cNvPicPr>
            <a:picLocks noChangeAspect="1"/>
          </p:cNvPicPr>
          <p:nvPr/>
        </p:nvPicPr>
        <p:blipFill>
          <a:blip r:embed="rId3"/>
          <a:stretch>
            <a:fillRect/>
          </a:stretch>
        </p:blipFill>
        <p:spPr>
          <a:xfrm>
            <a:off x="752723" y="3692302"/>
            <a:ext cx="3048265" cy="1714649"/>
          </a:xfrm>
          <a:prstGeom prst="rect">
            <a:avLst/>
          </a:prstGeom>
        </p:spPr>
      </p:pic>
    </p:spTree>
    <p:extLst>
      <p:ext uri="{BB962C8B-B14F-4D97-AF65-F5344CB8AC3E}">
        <p14:creationId xmlns:p14="http://schemas.microsoft.com/office/powerpoint/2010/main" val="3536686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9372-10C9-4FE2-AA18-D3757770284E}"/>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593CCB26-C7B5-4926-8F38-01AA28C00B75}"/>
              </a:ext>
            </a:extLst>
          </p:cNvPr>
          <p:cNvSpPr>
            <a:spLocks noGrp="1"/>
          </p:cNvSpPr>
          <p:nvPr>
            <p:ph idx="1"/>
          </p:nvPr>
        </p:nvSpPr>
        <p:spPr>
          <a:xfrm>
            <a:off x="675566" y="2407527"/>
            <a:ext cx="4529626" cy="3429000"/>
          </a:xfrm>
        </p:spPr>
        <p:txBody>
          <a:bodyPr>
            <a:noAutofit/>
          </a:bodyPr>
          <a:lstStyle/>
          <a:p>
            <a:r>
              <a:rPr lang="en-US" sz="1300" dirty="0"/>
              <a:t>We were able to learn some, not all, of what we had hoped despite COVID-19 threatening the project altogether. </a:t>
            </a:r>
          </a:p>
          <a:p>
            <a:r>
              <a:rPr lang="en-US" sz="1300" dirty="0"/>
              <a:t>The study utilized a combination of methods to study the different aspects of the students’ and professors’ expectations and experiences within the classroom which help inform what to emphasize in the future of the classroom.</a:t>
            </a:r>
          </a:p>
          <a:p>
            <a:r>
              <a:rPr lang="en-US" sz="1300" dirty="0"/>
              <a:t>The study successfully built a partnership which has resulted in ongoing studies and commitments to sales. </a:t>
            </a:r>
          </a:p>
          <a:p>
            <a:r>
              <a:rPr lang="en-US" sz="1300" dirty="0"/>
              <a:t>Due to study challenges with participation, we redesigned the second round of the study to take a partnership approach with specific professors and build the study into class curriculums. </a:t>
            </a:r>
          </a:p>
        </p:txBody>
      </p:sp>
      <p:sp>
        <p:nvSpPr>
          <p:cNvPr id="7" name="Date Placeholder 6">
            <a:extLst>
              <a:ext uri="{FF2B5EF4-FFF2-40B4-BE49-F238E27FC236}">
                <a16:creationId xmlns:a16="http://schemas.microsoft.com/office/drawing/2014/main" id="{5AA8C21D-9EF8-49B7-B9B1-37E7E6897C97}"/>
              </a:ext>
            </a:extLst>
          </p:cNvPr>
          <p:cNvSpPr>
            <a:spLocks noGrp="1"/>
          </p:cNvSpPr>
          <p:nvPr>
            <p:ph type="dt" sz="half" idx="18"/>
          </p:nvPr>
        </p:nvSpPr>
        <p:spPr/>
        <p:txBody>
          <a:bodyPr/>
          <a:lstStyle/>
          <a:p>
            <a:r>
              <a:rPr lang="en-US" dirty="0"/>
              <a:t>6/28/2021</a:t>
            </a:r>
          </a:p>
        </p:txBody>
      </p:sp>
      <p:sp>
        <p:nvSpPr>
          <p:cNvPr id="8" name="Footer Placeholder 7">
            <a:extLst>
              <a:ext uri="{FF2B5EF4-FFF2-40B4-BE49-F238E27FC236}">
                <a16:creationId xmlns:a16="http://schemas.microsoft.com/office/drawing/2014/main" id="{0B606C04-4F4E-47CE-849C-FC29852F5B18}"/>
              </a:ext>
            </a:extLst>
          </p:cNvPr>
          <p:cNvSpPr>
            <a:spLocks noGrp="1"/>
          </p:cNvSpPr>
          <p:nvPr>
            <p:ph type="ftr" sz="quarter" idx="19"/>
          </p:nvPr>
        </p:nvSpPr>
        <p:spPr/>
        <p:txBody>
          <a:bodyPr/>
          <a:lstStyle/>
          <a:p>
            <a:r>
              <a:rPr lang="en-US" dirty="0"/>
              <a:t>Cassandra Skinner Research Example</a:t>
            </a:r>
          </a:p>
        </p:txBody>
      </p:sp>
      <p:sp>
        <p:nvSpPr>
          <p:cNvPr id="9" name="Slide Number Placeholder 8">
            <a:extLst>
              <a:ext uri="{FF2B5EF4-FFF2-40B4-BE49-F238E27FC236}">
                <a16:creationId xmlns:a16="http://schemas.microsoft.com/office/drawing/2014/main" id="{891003F3-F17A-4CAC-B7CA-4C498BA84E7B}"/>
              </a:ext>
            </a:extLst>
          </p:cNvPr>
          <p:cNvSpPr>
            <a:spLocks noGrp="1"/>
          </p:cNvSpPr>
          <p:nvPr>
            <p:ph type="sldNum" sz="quarter" idx="20"/>
          </p:nvPr>
        </p:nvSpPr>
        <p:spPr/>
        <p:txBody>
          <a:bodyPr/>
          <a:lstStyle/>
          <a:p>
            <a:fld id="{A65A5C87-DF58-40C8-B092-1DE63DB4547E}" type="slidenum">
              <a:rPr lang="en-US" smtClean="0"/>
              <a:pPr/>
              <a:t>26</a:t>
            </a:fld>
            <a:endParaRPr lang="en-US" dirty="0"/>
          </a:p>
        </p:txBody>
      </p:sp>
      <p:pic>
        <p:nvPicPr>
          <p:cNvPr id="10" name="Picture 2" descr="Staying Safe&quot; order expires for GVSU-Allendale campus students | Michigan  Radio">
            <a:extLst>
              <a:ext uri="{FF2B5EF4-FFF2-40B4-BE49-F238E27FC236}">
                <a16:creationId xmlns:a16="http://schemas.microsoft.com/office/drawing/2014/main" id="{9DAD0C84-B55B-4CD2-A86D-8A2C976E3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398" y="303964"/>
            <a:ext cx="3931395" cy="26209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logo&#10;&#10;Description automatically generated">
            <a:extLst>
              <a:ext uri="{FF2B5EF4-FFF2-40B4-BE49-F238E27FC236}">
                <a16:creationId xmlns:a16="http://schemas.microsoft.com/office/drawing/2014/main" id="{A2B5C479-2546-4AF5-857A-47708FDC5BAA}"/>
              </a:ext>
            </a:extLst>
          </p:cNvPr>
          <p:cNvPicPr>
            <a:picLocks noChangeAspect="1"/>
          </p:cNvPicPr>
          <p:nvPr/>
        </p:nvPicPr>
        <p:blipFill rotWithShape="1">
          <a:blip r:embed="rId4">
            <a:extLst>
              <a:ext uri="{28A0092B-C50C-407E-A947-70E740481C1C}">
                <a14:useLocalDpi xmlns:a14="http://schemas.microsoft.com/office/drawing/2010/main" val="0"/>
              </a:ext>
            </a:extLst>
          </a:blip>
          <a:srcRect l="40974" t="39779" r="45468" b="40146"/>
          <a:stretch/>
        </p:blipFill>
        <p:spPr>
          <a:xfrm rot="5400000">
            <a:off x="5938629" y="778472"/>
            <a:ext cx="1730570" cy="1921796"/>
          </a:xfrm>
          <a:prstGeom prst="rect">
            <a:avLst/>
          </a:prstGeom>
        </p:spPr>
      </p:pic>
      <p:grpSp>
        <p:nvGrpSpPr>
          <p:cNvPr id="18" name="Group 17">
            <a:extLst>
              <a:ext uri="{FF2B5EF4-FFF2-40B4-BE49-F238E27FC236}">
                <a16:creationId xmlns:a16="http://schemas.microsoft.com/office/drawing/2014/main" id="{6FF81284-E711-4487-B4B3-4C254E53E3A6}"/>
              </a:ext>
            </a:extLst>
          </p:cNvPr>
          <p:cNvGrpSpPr/>
          <p:nvPr/>
        </p:nvGrpSpPr>
        <p:grpSpPr>
          <a:xfrm>
            <a:off x="6670749" y="2907792"/>
            <a:ext cx="4529627" cy="3307188"/>
            <a:chOff x="253388" y="2383194"/>
            <a:chExt cx="4804854" cy="3179406"/>
          </a:xfrm>
        </p:grpSpPr>
        <p:pic>
          <p:nvPicPr>
            <p:cNvPr id="20" name="Picture 19">
              <a:extLst>
                <a:ext uri="{FF2B5EF4-FFF2-40B4-BE49-F238E27FC236}">
                  <a16:creationId xmlns:a16="http://schemas.microsoft.com/office/drawing/2014/main" id="{AD3322AE-DF59-4949-B7E6-94767D265846}"/>
                </a:ext>
              </a:extLst>
            </p:cNvPr>
            <p:cNvPicPr>
              <a:picLocks noChangeAspect="1"/>
            </p:cNvPicPr>
            <p:nvPr/>
          </p:nvPicPr>
          <p:blipFill rotWithShape="1">
            <a:blip r:embed="rId5">
              <a:alphaModFix/>
            </a:blip>
            <a:srcRect l="13253" t="14924" r="22206" b="21015"/>
            <a:stretch/>
          </p:blipFill>
          <p:spPr>
            <a:xfrm>
              <a:off x="253388" y="2383194"/>
              <a:ext cx="4804854" cy="3179406"/>
            </a:xfrm>
            <a:prstGeom prst="rect">
              <a:avLst/>
            </a:prstGeom>
          </p:spPr>
        </p:pic>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49AB764A-AF4E-4413-90C1-A5E5374FD6F2}"/>
                    </a:ext>
                  </a:extLst>
                </p14:cNvPr>
                <p14:cNvContentPartPr/>
                <p14:nvPr/>
              </p14:nvContentPartPr>
              <p14:xfrm>
                <a:off x="310086" y="3013210"/>
                <a:ext cx="329400" cy="124560"/>
              </p14:xfrm>
            </p:contentPart>
          </mc:Choice>
          <mc:Fallback xmlns="">
            <p:pic>
              <p:nvPicPr>
                <p:cNvPr id="8" name="Ink 7">
                  <a:extLst>
                    <a:ext uri="{FF2B5EF4-FFF2-40B4-BE49-F238E27FC236}">
                      <a16:creationId xmlns:a16="http://schemas.microsoft.com/office/drawing/2014/main" id="{F5FA3561-49FA-4A76-AC46-768FCD55EA85}"/>
                    </a:ext>
                  </a:extLst>
                </p:cNvPr>
                <p:cNvPicPr/>
                <p:nvPr/>
              </p:nvPicPr>
              <p:blipFill>
                <a:blip r:embed="rId7"/>
                <a:stretch>
                  <a:fillRect/>
                </a:stretch>
              </p:blipFill>
              <p:spPr>
                <a:xfrm>
                  <a:off x="243290" y="2952660"/>
                  <a:ext cx="462610" cy="245314"/>
                </a:xfrm>
                <a:prstGeom prst="rect">
                  <a:avLst/>
                </a:prstGeom>
              </p:spPr>
            </p:pic>
          </mc:Fallback>
        </mc:AlternateContent>
      </p:grpSp>
    </p:spTree>
    <p:extLst>
      <p:ext uri="{BB962C8B-B14F-4D97-AF65-F5344CB8AC3E}">
        <p14:creationId xmlns:p14="http://schemas.microsoft.com/office/powerpoint/2010/main" val="118579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2E3A-DB80-46C8-A227-EE0F7E87D747}"/>
              </a:ext>
            </a:extLst>
          </p:cNvPr>
          <p:cNvSpPr>
            <a:spLocks noGrp="1"/>
          </p:cNvSpPr>
          <p:nvPr>
            <p:ph type="title"/>
          </p:nvPr>
        </p:nvSpPr>
        <p:spPr/>
        <p:txBody>
          <a:bodyPr/>
          <a:lstStyle/>
          <a:p>
            <a:r>
              <a:rPr lang="en-US" dirty="0"/>
              <a:t>Thank you</a:t>
            </a:r>
          </a:p>
        </p:txBody>
      </p:sp>
      <p:pic>
        <p:nvPicPr>
          <p:cNvPr id="25" name="Online Image Placeholder 23" descr="User">
            <a:extLst>
              <a:ext uri="{FF2B5EF4-FFF2-40B4-BE49-F238E27FC236}">
                <a16:creationId xmlns:a16="http://schemas.microsoft.com/office/drawing/2014/main" id="{DD136AFE-38B3-4FAE-907B-277600FBDED5}"/>
              </a:ext>
            </a:extLst>
          </p:cNvPr>
          <p:cNvPicPr>
            <a:picLocks noGrp="1" noChangeAspect="1"/>
          </p:cNvPicPr>
          <p:nvPr>
            <p:ph type="pic" sz="quarter" idx="25"/>
          </p:nvPr>
        </p:nvPicPr>
        <p:blipFill rotWithShape="1">
          <a:blip r:embed="rId3">
            <a:extLst>
              <a:ext uri="{96DAC541-7B7A-43D3-8B79-37D633B846F1}">
                <asvg:svgBlip xmlns:asvg="http://schemas.microsoft.com/office/drawing/2016/SVG/main" r:embed="rId4"/>
              </a:ext>
            </a:extLst>
          </a:blip>
          <a:srcRect/>
          <a:stretch/>
        </p:blipFill>
        <p:spPr>
          <a:prstGeom prst="rect">
            <a:avLst/>
          </a:prstGeom>
        </p:spPr>
      </p:pic>
      <p:sp>
        <p:nvSpPr>
          <p:cNvPr id="10" name="Text Placeholder 9">
            <a:extLst>
              <a:ext uri="{FF2B5EF4-FFF2-40B4-BE49-F238E27FC236}">
                <a16:creationId xmlns:a16="http://schemas.microsoft.com/office/drawing/2014/main" id="{82977D1C-657B-4FA7-B4A1-CD08EC61D37B}"/>
              </a:ext>
            </a:extLst>
          </p:cNvPr>
          <p:cNvSpPr>
            <a:spLocks noGrp="1"/>
          </p:cNvSpPr>
          <p:nvPr>
            <p:ph type="body" sz="quarter" idx="22"/>
          </p:nvPr>
        </p:nvSpPr>
        <p:spPr/>
        <p:txBody>
          <a:bodyPr/>
          <a:lstStyle/>
          <a:p>
            <a:pPr marL="0" indent="0">
              <a:buNone/>
            </a:pPr>
            <a:r>
              <a:rPr lang="en-US" sz="1600" dirty="0"/>
              <a:t>Cassandra Skinner, M.A., M.A.</a:t>
            </a:r>
          </a:p>
        </p:txBody>
      </p:sp>
      <p:pic>
        <p:nvPicPr>
          <p:cNvPr id="27" name="Online Image Placeholder 27" descr="Envelope">
            <a:extLst>
              <a:ext uri="{FF2B5EF4-FFF2-40B4-BE49-F238E27FC236}">
                <a16:creationId xmlns:a16="http://schemas.microsoft.com/office/drawing/2014/main" id="{79C99175-A844-475F-B903-FB0A246099C3}"/>
              </a:ext>
            </a:extLst>
          </p:cNvPr>
          <p:cNvPicPr>
            <a:picLocks noGrp="1" noChangeAspect="1"/>
          </p:cNvPicPr>
          <p:nvPr>
            <p:ph type="pic" sz="quarter" idx="26"/>
          </p:nvPr>
        </p:nvPicPr>
        <p:blipFill rotWithShape="1">
          <a:blip r:embed="rId5">
            <a:extLst>
              <a:ext uri="{96DAC541-7B7A-43D3-8B79-37D633B846F1}">
                <asvg:svgBlip xmlns:asvg="http://schemas.microsoft.com/office/drawing/2016/SVG/main" r:embed="rId6"/>
              </a:ext>
            </a:extLst>
          </a:blip>
          <a:srcRect/>
          <a:stretch/>
        </p:blipFill>
        <p:spPr>
          <a:prstGeom prst="rect">
            <a:avLst/>
          </a:prstGeom>
        </p:spPr>
      </p:pic>
      <p:sp>
        <p:nvSpPr>
          <p:cNvPr id="11" name="Text Placeholder 10">
            <a:extLst>
              <a:ext uri="{FF2B5EF4-FFF2-40B4-BE49-F238E27FC236}">
                <a16:creationId xmlns:a16="http://schemas.microsoft.com/office/drawing/2014/main" id="{5B2E9EE6-5A74-4119-8DAA-06582357CF72}"/>
              </a:ext>
            </a:extLst>
          </p:cNvPr>
          <p:cNvSpPr>
            <a:spLocks noGrp="1"/>
          </p:cNvSpPr>
          <p:nvPr>
            <p:ph type="body" sz="quarter" idx="23"/>
          </p:nvPr>
        </p:nvSpPr>
        <p:spPr/>
        <p:txBody>
          <a:bodyPr/>
          <a:lstStyle/>
          <a:p>
            <a:r>
              <a:rPr lang="en-US" sz="1600" dirty="0"/>
              <a:t>caskinner23@gmail.com</a:t>
            </a:r>
            <a:endParaRPr lang="en-US" dirty="0"/>
          </a:p>
        </p:txBody>
      </p:sp>
      <p:pic>
        <p:nvPicPr>
          <p:cNvPr id="29" name="Online Image Placeholder 11" descr="Monitor">
            <a:extLst>
              <a:ext uri="{FF2B5EF4-FFF2-40B4-BE49-F238E27FC236}">
                <a16:creationId xmlns:a16="http://schemas.microsoft.com/office/drawing/2014/main" id="{247D95FD-08A2-4831-BB6A-A0FCA300459A}"/>
              </a:ext>
            </a:extLst>
          </p:cNvPr>
          <p:cNvPicPr>
            <a:picLocks noGrp="1" noChangeAspect="1"/>
          </p:cNvPicPr>
          <p:nvPr>
            <p:ph type="pic" sz="quarter" idx="27"/>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prstGeom prst="rect">
            <a:avLst/>
          </a:prstGeom>
        </p:spPr>
      </p:pic>
      <p:sp>
        <p:nvSpPr>
          <p:cNvPr id="12" name="Text Placeholder 11">
            <a:extLst>
              <a:ext uri="{FF2B5EF4-FFF2-40B4-BE49-F238E27FC236}">
                <a16:creationId xmlns:a16="http://schemas.microsoft.com/office/drawing/2014/main" id="{A3CE7679-6065-4440-BCF7-BAFF752B013D}"/>
              </a:ext>
            </a:extLst>
          </p:cNvPr>
          <p:cNvSpPr>
            <a:spLocks noGrp="1"/>
          </p:cNvSpPr>
          <p:nvPr>
            <p:ph type="body" sz="quarter" idx="24"/>
          </p:nvPr>
        </p:nvSpPr>
        <p:spPr/>
        <p:txBody>
          <a:bodyPr/>
          <a:lstStyle/>
          <a:p>
            <a:r>
              <a:rPr lang="en-US" dirty="0"/>
              <a:t>Cassandraskinner.wordpress.com</a:t>
            </a:r>
          </a:p>
        </p:txBody>
      </p:sp>
      <p:sp>
        <p:nvSpPr>
          <p:cNvPr id="6" name="Date Placeholder 5">
            <a:extLst>
              <a:ext uri="{FF2B5EF4-FFF2-40B4-BE49-F238E27FC236}">
                <a16:creationId xmlns:a16="http://schemas.microsoft.com/office/drawing/2014/main" id="{D6C90EA9-2998-4A9C-A666-B38258E20B60}"/>
              </a:ext>
            </a:extLst>
          </p:cNvPr>
          <p:cNvSpPr>
            <a:spLocks noGrp="1"/>
          </p:cNvSpPr>
          <p:nvPr>
            <p:ph type="dt" sz="half" idx="18"/>
          </p:nvPr>
        </p:nvSpPr>
        <p:spPr/>
        <p:txBody>
          <a:bodyPr/>
          <a:lstStyle/>
          <a:p>
            <a:r>
              <a:rPr lang="en-US" dirty="0"/>
              <a:t>6/28/2021</a:t>
            </a:r>
          </a:p>
        </p:txBody>
      </p:sp>
      <p:sp>
        <p:nvSpPr>
          <p:cNvPr id="7" name="Footer Placeholder 6">
            <a:extLst>
              <a:ext uri="{FF2B5EF4-FFF2-40B4-BE49-F238E27FC236}">
                <a16:creationId xmlns:a16="http://schemas.microsoft.com/office/drawing/2014/main" id="{E1241EFF-1DFD-4B6D-BFDE-8E8B18833441}"/>
              </a:ext>
            </a:extLst>
          </p:cNvPr>
          <p:cNvSpPr>
            <a:spLocks noGrp="1"/>
          </p:cNvSpPr>
          <p:nvPr>
            <p:ph type="ftr" sz="quarter" idx="19"/>
          </p:nvPr>
        </p:nvSpPr>
        <p:spPr/>
        <p:txBody>
          <a:bodyPr/>
          <a:lstStyle/>
          <a:p>
            <a:r>
              <a:rPr lang="en-US" dirty="0"/>
              <a:t>Cassandra Skinner Research Example</a:t>
            </a:r>
          </a:p>
        </p:txBody>
      </p:sp>
      <p:sp>
        <p:nvSpPr>
          <p:cNvPr id="8" name="Slide Number Placeholder 7">
            <a:extLst>
              <a:ext uri="{FF2B5EF4-FFF2-40B4-BE49-F238E27FC236}">
                <a16:creationId xmlns:a16="http://schemas.microsoft.com/office/drawing/2014/main" id="{A3BB8335-F249-4F37-8C3F-A672116EB876}"/>
              </a:ext>
            </a:extLst>
          </p:cNvPr>
          <p:cNvSpPr>
            <a:spLocks noGrp="1"/>
          </p:cNvSpPr>
          <p:nvPr>
            <p:ph type="sldNum" sz="quarter" idx="20"/>
          </p:nvPr>
        </p:nvSpPr>
        <p:spPr/>
        <p:txBody>
          <a:bodyPr/>
          <a:lstStyle/>
          <a:p>
            <a:fld id="{A65A5C87-DF58-40C8-B092-1DE63DB4547E}" type="slidenum">
              <a:rPr lang="en-US" smtClean="0"/>
              <a:t>27</a:t>
            </a:fld>
            <a:endParaRPr lang="en-US" dirty="0"/>
          </a:p>
        </p:txBody>
      </p:sp>
      <p:pic>
        <p:nvPicPr>
          <p:cNvPr id="1026" name="Picture 2" descr="profile image">
            <a:extLst>
              <a:ext uri="{FF2B5EF4-FFF2-40B4-BE49-F238E27FC236}">
                <a16:creationId xmlns:a16="http://schemas.microsoft.com/office/drawing/2014/main" id="{592C80FC-5B5A-4EAF-BC29-33C02EE5F8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4155" y="1643190"/>
            <a:ext cx="3808602" cy="380860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752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1C14-7F4D-4D43-AB31-14E1B4AA1C63}"/>
              </a:ext>
            </a:extLst>
          </p:cNvPr>
          <p:cNvSpPr>
            <a:spLocks noGrp="1"/>
          </p:cNvSpPr>
          <p:nvPr>
            <p:ph type="title"/>
          </p:nvPr>
        </p:nvSpPr>
        <p:spPr/>
        <p:txBody>
          <a:bodyPr>
            <a:normAutofit/>
          </a:bodyPr>
          <a:lstStyle/>
          <a:p>
            <a:r>
              <a:rPr lang="en-US" sz="4000" b="1" dirty="0"/>
              <a:t>Introduction</a:t>
            </a:r>
          </a:p>
        </p:txBody>
      </p:sp>
      <p:sp>
        <p:nvSpPr>
          <p:cNvPr id="3" name="Content Placeholder 2">
            <a:extLst>
              <a:ext uri="{FF2B5EF4-FFF2-40B4-BE49-F238E27FC236}">
                <a16:creationId xmlns:a16="http://schemas.microsoft.com/office/drawing/2014/main" id="{04141C1E-7FB9-4FD0-9195-B9ADFD18ADC1}"/>
              </a:ext>
            </a:extLst>
          </p:cNvPr>
          <p:cNvSpPr>
            <a:spLocks noGrp="1"/>
          </p:cNvSpPr>
          <p:nvPr>
            <p:ph idx="1"/>
          </p:nvPr>
        </p:nvSpPr>
        <p:spPr>
          <a:xfrm>
            <a:off x="612648" y="3210882"/>
            <a:ext cx="6272784" cy="2825496"/>
          </a:xfrm>
        </p:spPr>
        <p:txBody>
          <a:bodyPr>
            <a:noAutofit/>
          </a:bodyPr>
          <a:lstStyle/>
          <a:p>
            <a:r>
              <a:rPr lang="en-US" sz="1200" dirty="0"/>
              <a:t>Haworth Inc. partnered with GVSU’s Seidman College of Business to begin imagining what classrooms of the future need to look like to continue providing students with optimum value in the post-COVID-19 era, with emphasis on team-based and experiential learning. This begins with understanding values, needs which are and aren’t met, and behaviors in classrooms today. This study took place Fall 2020.</a:t>
            </a:r>
          </a:p>
          <a:p>
            <a:r>
              <a:rPr lang="en-US" sz="1200" dirty="0"/>
              <a:t>The strategic goals of the project were to not only generate insights into students’ and faculty members’ expectations for classrooms in the future, but to also build a partnership with GVSU as Haworth expanded their market share of commercial furniture within the higher education space. </a:t>
            </a:r>
          </a:p>
          <a:p>
            <a:r>
              <a:rPr lang="en-US" sz="1200" dirty="0"/>
              <a:t>Given the unique challenges faced while conducting this research during the COVID-19 pandemic, I had to be okay with the study not going to plan and think critically about how best to gather the insights we needed from students for the next round of the study - for which we ultimately decided to take a completely different, more inclusive and interactive approach.</a:t>
            </a:r>
          </a:p>
        </p:txBody>
      </p:sp>
      <p:pic>
        <p:nvPicPr>
          <p:cNvPr id="27" name="Picture Placeholder 26" descr="post it notes">
            <a:extLst>
              <a:ext uri="{FF2B5EF4-FFF2-40B4-BE49-F238E27FC236}">
                <a16:creationId xmlns:a16="http://schemas.microsoft.com/office/drawing/2014/main" id="{778123A3-1887-4297-BB48-CD597C4677B3}"/>
              </a:ext>
            </a:extLst>
          </p:cNvPr>
          <p:cNvPicPr>
            <a:picLocks noGrp="1" noChangeAspect="1"/>
          </p:cNvPicPr>
          <p:nvPr>
            <p:ph type="pic" sz="quarter" idx="13"/>
          </p:nvPr>
        </p:nvPicPr>
        <p:blipFill rotWithShape="1">
          <a:blip r:embed="rId3"/>
          <a:srcRect t="168" b="168"/>
          <a:stretch/>
        </p:blipFill>
        <p:spPr>
          <a:xfrm>
            <a:off x="7684008" y="2519218"/>
            <a:ext cx="4507992" cy="2376177"/>
          </a:xfrm>
        </p:spPr>
      </p:pic>
      <p:sp>
        <p:nvSpPr>
          <p:cNvPr id="4" name="Slide Number Placeholder 3">
            <a:extLst>
              <a:ext uri="{FF2B5EF4-FFF2-40B4-BE49-F238E27FC236}">
                <a16:creationId xmlns:a16="http://schemas.microsoft.com/office/drawing/2014/main" id="{30C59246-61F9-4344-994B-CAC75B954C24}"/>
              </a:ext>
            </a:extLst>
          </p:cNvPr>
          <p:cNvSpPr>
            <a:spLocks noGrp="1"/>
          </p:cNvSpPr>
          <p:nvPr>
            <p:ph type="sldNum" sz="quarter" idx="12"/>
          </p:nvPr>
        </p:nvSpPr>
        <p:spPr/>
        <p:txBody>
          <a:bodyPr/>
          <a:lstStyle/>
          <a:p>
            <a:fld id="{A65A5C87-DF58-40C8-B092-1DE63DB4547E}" type="slidenum">
              <a:rPr lang="en-US" smtClean="0"/>
              <a:pPr/>
              <a:t>3</a:t>
            </a:fld>
            <a:endParaRPr lang="en-US" dirty="0"/>
          </a:p>
        </p:txBody>
      </p:sp>
      <p:pic>
        <p:nvPicPr>
          <p:cNvPr id="7" name="Picture 8" descr="Seidman Center — Robert A.M. Stern Architects, LLP">
            <a:extLst>
              <a:ext uri="{FF2B5EF4-FFF2-40B4-BE49-F238E27FC236}">
                <a16:creationId xmlns:a16="http://schemas.microsoft.com/office/drawing/2014/main" id="{A45A47B6-CC9B-46E3-A258-C777879D86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14" r="-1" b="1727"/>
          <a:stretch/>
        </p:blipFill>
        <p:spPr bwMode="auto">
          <a:xfrm>
            <a:off x="7680960" y="-168441"/>
            <a:ext cx="4620946" cy="2713059"/>
          </a:xfrm>
          <a:prstGeom prst="rect">
            <a:avLst/>
          </a:prstGeom>
          <a:solidFill>
            <a:srgbClr val="FFFFFF"/>
          </a:solidFill>
        </p:spPr>
      </p:pic>
      <p:pic>
        <p:nvPicPr>
          <p:cNvPr id="10" name="Picture 4" descr="BE Initiatives - Seidman Undergraduate Programs - Grand Valley ...">
            <a:extLst>
              <a:ext uri="{FF2B5EF4-FFF2-40B4-BE49-F238E27FC236}">
                <a16:creationId xmlns:a16="http://schemas.microsoft.com/office/drawing/2014/main" id="{3DAF2671-3CE2-4A4B-B332-D44EE12E83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960" y="4895395"/>
            <a:ext cx="6854712" cy="20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38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7A89-00C2-451C-9266-9D30BF22B83C}"/>
              </a:ext>
            </a:extLst>
          </p:cNvPr>
          <p:cNvSpPr>
            <a:spLocks noGrp="1"/>
          </p:cNvSpPr>
          <p:nvPr>
            <p:ph type="title"/>
          </p:nvPr>
        </p:nvSpPr>
        <p:spPr/>
        <p:txBody>
          <a:bodyPr/>
          <a:lstStyle/>
          <a:p>
            <a:r>
              <a:rPr lang="en-US" b="1" dirty="0"/>
              <a:t>Learning Goals</a:t>
            </a:r>
          </a:p>
        </p:txBody>
      </p:sp>
      <p:sp>
        <p:nvSpPr>
          <p:cNvPr id="3" name="Content Placeholder 2">
            <a:extLst>
              <a:ext uri="{FF2B5EF4-FFF2-40B4-BE49-F238E27FC236}">
                <a16:creationId xmlns:a16="http://schemas.microsoft.com/office/drawing/2014/main" id="{154637E8-B083-4B44-9B68-F7F510E0BBBC}"/>
              </a:ext>
            </a:extLst>
          </p:cNvPr>
          <p:cNvSpPr>
            <a:spLocks noGrp="1"/>
          </p:cNvSpPr>
          <p:nvPr>
            <p:ph idx="1"/>
          </p:nvPr>
        </p:nvSpPr>
        <p:spPr>
          <a:xfrm>
            <a:off x="574730" y="2158907"/>
            <a:ext cx="11249804" cy="4150453"/>
          </a:xfrm>
        </p:spPr>
        <p:txBody>
          <a:bodyPr>
            <a:normAutofit fontScale="47500" lnSpcReduction="20000"/>
          </a:bodyPr>
          <a:lstStyle/>
          <a:p>
            <a:pPr marL="514350" indent="-514350">
              <a:buFont typeface="+mj-lt"/>
              <a:buAutoNum type="arabicPeriod"/>
            </a:pPr>
            <a:endParaRPr lang="en-US" dirty="0"/>
          </a:p>
          <a:p>
            <a:pPr marL="514350" indent="-514350">
              <a:spcBef>
                <a:spcPts val="1200"/>
              </a:spcBef>
              <a:buFont typeface="+mj-lt"/>
              <a:buAutoNum type="arabicPeriod"/>
            </a:pPr>
            <a:r>
              <a:rPr lang="en-US" sz="3600" dirty="0"/>
              <a:t>To understand what students and professors value about in-person and online educational experiences</a:t>
            </a:r>
          </a:p>
          <a:p>
            <a:pPr marL="514350" indent="-514350">
              <a:spcBef>
                <a:spcPts val="1200"/>
              </a:spcBef>
              <a:buFont typeface="+mj-lt"/>
              <a:buAutoNum type="arabicPeriod"/>
            </a:pPr>
            <a:endParaRPr lang="en-US" sz="3600" dirty="0"/>
          </a:p>
          <a:p>
            <a:pPr marL="514350" indent="-514350">
              <a:spcBef>
                <a:spcPts val="1200"/>
              </a:spcBef>
              <a:buFont typeface="+mj-lt"/>
              <a:buAutoNum type="arabicPeriod"/>
            </a:pPr>
            <a:r>
              <a:rPr lang="en-US" sz="3600" dirty="0"/>
              <a:t>To understand how professors and students want to interact with one another in classroom settings</a:t>
            </a:r>
          </a:p>
          <a:p>
            <a:pPr marL="514350" indent="-514350">
              <a:spcBef>
                <a:spcPts val="1200"/>
              </a:spcBef>
              <a:buFont typeface="+mj-lt"/>
              <a:buAutoNum type="arabicPeriod"/>
            </a:pPr>
            <a:endParaRPr lang="en-US" sz="3600" dirty="0"/>
          </a:p>
          <a:p>
            <a:pPr marL="514350" indent="-514350">
              <a:spcBef>
                <a:spcPts val="1200"/>
              </a:spcBef>
              <a:buFont typeface="+mj-lt"/>
              <a:buAutoNum type="arabicPeriod"/>
            </a:pPr>
            <a:r>
              <a:rPr lang="en-US" sz="3600" dirty="0"/>
              <a:t>To understand how students and professors actually use classroom spaces to interact with one another</a:t>
            </a:r>
          </a:p>
          <a:p>
            <a:pPr marL="514350" indent="-514350">
              <a:spcBef>
                <a:spcPts val="1200"/>
              </a:spcBef>
              <a:buFont typeface="+mj-lt"/>
              <a:buAutoNum type="arabicPeriod"/>
            </a:pPr>
            <a:endParaRPr lang="en-US" sz="3600" dirty="0"/>
          </a:p>
          <a:p>
            <a:pPr marL="514350" indent="-514350">
              <a:spcBef>
                <a:spcPts val="1200"/>
              </a:spcBef>
              <a:buFont typeface="+mj-lt"/>
              <a:buAutoNum type="arabicPeriod"/>
            </a:pPr>
            <a:r>
              <a:rPr lang="en-US" sz="3600" dirty="0"/>
              <a:t>To explore how students’ and professors’ perceptions of space might impact the way they interact within it</a:t>
            </a:r>
          </a:p>
        </p:txBody>
      </p:sp>
      <p:sp>
        <p:nvSpPr>
          <p:cNvPr id="4" name="Date Placeholder 3">
            <a:extLst>
              <a:ext uri="{FF2B5EF4-FFF2-40B4-BE49-F238E27FC236}">
                <a16:creationId xmlns:a16="http://schemas.microsoft.com/office/drawing/2014/main" id="{74C674A1-2EA9-4B99-A936-464837568C88}"/>
              </a:ext>
            </a:extLst>
          </p:cNvPr>
          <p:cNvSpPr>
            <a:spLocks noGrp="1"/>
          </p:cNvSpPr>
          <p:nvPr>
            <p:ph type="dt" sz="half" idx="10"/>
          </p:nvPr>
        </p:nvSpPr>
        <p:spPr/>
        <p:txBody>
          <a:bodyPr/>
          <a:lstStyle/>
          <a:p>
            <a:r>
              <a:rPr lang="en-US" dirty="0"/>
              <a:t>6/28/2021</a:t>
            </a:r>
          </a:p>
        </p:txBody>
      </p:sp>
      <p:sp>
        <p:nvSpPr>
          <p:cNvPr id="5" name="Footer Placeholder 4">
            <a:extLst>
              <a:ext uri="{FF2B5EF4-FFF2-40B4-BE49-F238E27FC236}">
                <a16:creationId xmlns:a16="http://schemas.microsoft.com/office/drawing/2014/main" id="{5DDC9CDD-549E-4E41-B173-7DD9A07C846F}"/>
              </a:ext>
            </a:extLst>
          </p:cNvPr>
          <p:cNvSpPr>
            <a:spLocks noGrp="1"/>
          </p:cNvSpPr>
          <p:nvPr>
            <p:ph type="ftr" sz="quarter" idx="11"/>
          </p:nvPr>
        </p:nvSpPr>
        <p:spPr/>
        <p:txBody>
          <a:bodyPr/>
          <a:lstStyle/>
          <a:p>
            <a:r>
              <a:rPr lang="en-US" dirty="0"/>
              <a:t>Cassandra Skinner Research Example</a:t>
            </a:r>
          </a:p>
        </p:txBody>
      </p:sp>
      <p:sp>
        <p:nvSpPr>
          <p:cNvPr id="6" name="Slide Number Placeholder 5">
            <a:extLst>
              <a:ext uri="{FF2B5EF4-FFF2-40B4-BE49-F238E27FC236}">
                <a16:creationId xmlns:a16="http://schemas.microsoft.com/office/drawing/2014/main" id="{A6EA1130-1DBB-4072-8FD0-978994FA8B92}"/>
              </a:ext>
            </a:extLst>
          </p:cNvPr>
          <p:cNvSpPr>
            <a:spLocks noGrp="1"/>
          </p:cNvSpPr>
          <p:nvPr>
            <p:ph type="sldNum" sz="quarter" idx="12"/>
          </p:nvPr>
        </p:nvSpPr>
        <p:spPr/>
        <p:txBody>
          <a:bodyPr/>
          <a:lstStyle/>
          <a:p>
            <a:fld id="{A65A5C87-DF58-40C8-B092-1DE63DB4547E}" type="slidenum">
              <a:rPr lang="en-US" smtClean="0"/>
              <a:t>4</a:t>
            </a:fld>
            <a:endParaRPr lang="en-US" dirty="0"/>
          </a:p>
        </p:txBody>
      </p:sp>
    </p:spTree>
    <p:extLst>
      <p:ext uri="{BB962C8B-B14F-4D97-AF65-F5344CB8AC3E}">
        <p14:creationId xmlns:p14="http://schemas.microsoft.com/office/powerpoint/2010/main" val="3396561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D666B0-0271-4D16-86F9-8CF64F08B4B7}"/>
              </a:ext>
            </a:extLst>
          </p:cNvPr>
          <p:cNvSpPr>
            <a:spLocks noGrp="1"/>
          </p:cNvSpPr>
          <p:nvPr>
            <p:ph type="sldNum" sz="quarter" idx="12"/>
          </p:nvPr>
        </p:nvSpPr>
        <p:spPr/>
        <p:txBody>
          <a:bodyPr/>
          <a:lstStyle/>
          <a:p>
            <a:fld id="{3AEB317C-CD42-EA44-9D08-DFA7660C5E76}" type="slidenum">
              <a:rPr lang="en-US" smtClean="0"/>
              <a:pPr/>
              <a:t>5</a:t>
            </a:fld>
            <a:endParaRPr lang="en-US" dirty="0"/>
          </a:p>
        </p:txBody>
      </p:sp>
      <p:sp>
        <p:nvSpPr>
          <p:cNvPr id="12" name="Title 11">
            <a:extLst>
              <a:ext uri="{FF2B5EF4-FFF2-40B4-BE49-F238E27FC236}">
                <a16:creationId xmlns:a16="http://schemas.microsoft.com/office/drawing/2014/main" id="{4556622B-DBF9-1845-BDF8-2DE2B878D602}"/>
              </a:ext>
            </a:extLst>
          </p:cNvPr>
          <p:cNvSpPr>
            <a:spLocks noGrp="1"/>
          </p:cNvSpPr>
          <p:nvPr>
            <p:ph type="title"/>
          </p:nvPr>
        </p:nvSpPr>
        <p:spPr/>
        <p:txBody>
          <a:bodyPr>
            <a:normAutofit fontScale="90000"/>
          </a:bodyPr>
          <a:lstStyle/>
          <a:p>
            <a:r>
              <a:rPr lang="en-US" b="1" dirty="0"/>
              <a:t>Research Questions &amp; Methods</a:t>
            </a:r>
          </a:p>
        </p:txBody>
      </p:sp>
      <p:graphicFrame>
        <p:nvGraphicFramePr>
          <p:cNvPr id="4" name="Table 4">
            <a:extLst>
              <a:ext uri="{FF2B5EF4-FFF2-40B4-BE49-F238E27FC236}">
                <a16:creationId xmlns:a16="http://schemas.microsoft.com/office/drawing/2014/main" id="{E0C3B744-4248-49E2-9090-CA60BC037663}"/>
              </a:ext>
            </a:extLst>
          </p:cNvPr>
          <p:cNvGraphicFramePr>
            <a:graphicFrameLocks noGrp="1"/>
          </p:cNvGraphicFramePr>
          <p:nvPr>
            <p:extLst>
              <p:ext uri="{D42A27DB-BD31-4B8C-83A1-F6EECF244321}">
                <p14:modId xmlns:p14="http://schemas.microsoft.com/office/powerpoint/2010/main" val="2171744927"/>
              </p:ext>
            </p:extLst>
          </p:nvPr>
        </p:nvGraphicFramePr>
        <p:xfrm>
          <a:off x="781327" y="1755423"/>
          <a:ext cx="10660600" cy="4743006"/>
        </p:xfrm>
        <a:graphic>
          <a:graphicData uri="http://schemas.openxmlformats.org/drawingml/2006/table">
            <a:tbl>
              <a:tblPr firstRow="1" bandRow="1">
                <a:tableStyleId>{00A15C55-8517-42AA-B614-E9B94910E393}</a:tableStyleId>
              </a:tblPr>
              <a:tblGrid>
                <a:gridCol w="2665150">
                  <a:extLst>
                    <a:ext uri="{9D8B030D-6E8A-4147-A177-3AD203B41FA5}">
                      <a16:colId xmlns:a16="http://schemas.microsoft.com/office/drawing/2014/main" val="2933436718"/>
                    </a:ext>
                  </a:extLst>
                </a:gridCol>
                <a:gridCol w="2665150">
                  <a:extLst>
                    <a:ext uri="{9D8B030D-6E8A-4147-A177-3AD203B41FA5}">
                      <a16:colId xmlns:a16="http://schemas.microsoft.com/office/drawing/2014/main" val="1633719920"/>
                    </a:ext>
                  </a:extLst>
                </a:gridCol>
                <a:gridCol w="2665150">
                  <a:extLst>
                    <a:ext uri="{9D8B030D-6E8A-4147-A177-3AD203B41FA5}">
                      <a16:colId xmlns:a16="http://schemas.microsoft.com/office/drawing/2014/main" val="3517121639"/>
                    </a:ext>
                  </a:extLst>
                </a:gridCol>
                <a:gridCol w="2665150">
                  <a:extLst>
                    <a:ext uri="{9D8B030D-6E8A-4147-A177-3AD203B41FA5}">
                      <a16:colId xmlns:a16="http://schemas.microsoft.com/office/drawing/2014/main" val="594871921"/>
                    </a:ext>
                  </a:extLst>
                </a:gridCol>
              </a:tblGrid>
              <a:tr h="1001882">
                <a:tc>
                  <a:txBody>
                    <a:bodyPr/>
                    <a:lstStyle/>
                    <a:p>
                      <a:endParaRPr lang="en-US" sz="1600" dirty="0">
                        <a:latin typeface="Franklin Gothic Book" panose="020B0503020102020204" pitchFamily="34" charset="0"/>
                      </a:endParaRPr>
                    </a:p>
                  </a:txBody>
                  <a:tcPr>
                    <a:solidFill>
                      <a:schemeClr val="bg1"/>
                    </a:solidFill>
                  </a:tcPr>
                </a:tc>
                <a:tc>
                  <a:txBody>
                    <a:bodyPr/>
                    <a:lstStyle/>
                    <a:p>
                      <a:pPr algn="ctr"/>
                      <a:r>
                        <a:rPr lang="en-US" sz="1600" dirty="0"/>
                        <a:t>Part I</a:t>
                      </a:r>
                      <a:endParaRPr lang="en-US" sz="1600" dirty="0">
                        <a:latin typeface="Franklin Gothic Book" panose="020B0503020102020204" pitchFamily="34" charset="0"/>
                      </a:endParaRPr>
                    </a:p>
                  </a:txBody>
                  <a:tcPr anchor="ctr"/>
                </a:tc>
                <a:tc>
                  <a:txBody>
                    <a:bodyPr/>
                    <a:lstStyle/>
                    <a:p>
                      <a:pPr algn="ctr"/>
                      <a:r>
                        <a:rPr lang="en-US" sz="1600" dirty="0"/>
                        <a:t>Part II</a:t>
                      </a:r>
                      <a:endParaRPr lang="en-US" sz="1600" dirty="0">
                        <a:latin typeface="Franklin Gothic Book" panose="020B0503020102020204" pitchFamily="34" charset="0"/>
                      </a:endParaRPr>
                    </a:p>
                  </a:txBody>
                  <a:tcPr anchor="ctr"/>
                </a:tc>
                <a:tc>
                  <a:txBody>
                    <a:bodyPr/>
                    <a:lstStyle/>
                    <a:p>
                      <a:pPr algn="ctr"/>
                      <a:r>
                        <a:rPr lang="en-US" sz="1600"/>
                        <a:t>Part III</a:t>
                      </a:r>
                      <a:endParaRPr lang="en-US" sz="1600" dirty="0">
                        <a:latin typeface="Franklin Gothic Book" panose="020B0503020102020204" pitchFamily="34" charset="0"/>
                      </a:endParaRPr>
                    </a:p>
                  </a:txBody>
                  <a:tcPr anchor="ctr"/>
                </a:tc>
                <a:extLst>
                  <a:ext uri="{0D108BD9-81ED-4DB2-BD59-A6C34878D82A}">
                    <a16:rowId xmlns:a16="http://schemas.microsoft.com/office/drawing/2014/main" val="3340999244"/>
                  </a:ext>
                </a:extLst>
              </a:tr>
              <a:tr h="10018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Unit of Analysis</a:t>
                      </a:r>
                      <a:endParaRPr lang="en-US" sz="1600" b="1" dirty="0">
                        <a:latin typeface="Franklin Gothic Book" panose="020B0503020102020204" pitchFamily="34" charset="0"/>
                      </a:endParaRPr>
                    </a:p>
                  </a:txBody>
                  <a:tcPr anchor="ctr"/>
                </a:tc>
                <a:tc>
                  <a:txBody>
                    <a:bodyPr/>
                    <a:lstStyle/>
                    <a:p>
                      <a:pPr algn="ctr"/>
                      <a:r>
                        <a:rPr lang="en-US" sz="1600" dirty="0"/>
                        <a:t>Instructors</a:t>
                      </a:r>
                      <a:endParaRPr lang="en-US" sz="1600" dirty="0">
                        <a:latin typeface="Franklin Gothic Book" panose="020B0503020102020204" pitchFamily="34" charset="0"/>
                      </a:endParaRPr>
                    </a:p>
                  </a:txBody>
                  <a:tcPr anchor="ctr"/>
                </a:tc>
                <a:tc>
                  <a:txBody>
                    <a:bodyPr/>
                    <a:lstStyle/>
                    <a:p>
                      <a:pPr algn="ctr"/>
                      <a:r>
                        <a:rPr lang="en-US" sz="1600" dirty="0"/>
                        <a:t>Students</a:t>
                      </a:r>
                      <a:endParaRPr lang="en-US" sz="1600" dirty="0">
                        <a:latin typeface="Franklin Gothic Book" panose="020B0503020102020204" pitchFamily="34" charset="0"/>
                      </a:endParaRPr>
                    </a:p>
                  </a:txBody>
                  <a:tcPr anchor="ctr"/>
                </a:tc>
                <a:tc>
                  <a:txBody>
                    <a:bodyPr/>
                    <a:lstStyle/>
                    <a:p>
                      <a:pPr algn="ctr"/>
                      <a:r>
                        <a:rPr lang="en-US" sz="1600" dirty="0"/>
                        <a:t>Teams</a:t>
                      </a:r>
                      <a:endParaRPr lang="en-US" sz="1600" dirty="0">
                        <a:latin typeface="Franklin Gothic Book" panose="020B0503020102020204" pitchFamily="34" charset="0"/>
                      </a:endParaRPr>
                    </a:p>
                  </a:txBody>
                  <a:tcPr anchor="ctr"/>
                </a:tc>
                <a:extLst>
                  <a:ext uri="{0D108BD9-81ED-4DB2-BD59-A6C34878D82A}">
                    <a16:rowId xmlns:a16="http://schemas.microsoft.com/office/drawing/2014/main" val="3786923832"/>
                  </a:ext>
                </a:extLst>
              </a:tr>
              <a:tr h="15840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Research Questions</a:t>
                      </a:r>
                      <a:endParaRPr lang="en-US" sz="1600" b="1" dirty="0">
                        <a:latin typeface="Franklin Gothic Book" panose="020B0503020102020204" pitchFamily="34" charset="0"/>
                      </a:endParaRPr>
                    </a:p>
                  </a:txBody>
                  <a:tcPr anchor="ctr"/>
                </a:tc>
                <a:tc>
                  <a:txBody>
                    <a:bodyPr/>
                    <a:lstStyle/>
                    <a:p>
                      <a:r>
                        <a:rPr lang="en-US" sz="1200" dirty="0">
                          <a:latin typeface="+mj-lt"/>
                        </a:rPr>
                        <a:t>What pedagogies and teaching methods do professors use and how do they use classroom spaces to support them? What works well in and what is missing from traditional classroom spaces and the Haworth spaces?</a:t>
                      </a:r>
                    </a:p>
                  </a:txBody>
                  <a:tcPr anchor="ctr"/>
                </a:tc>
                <a:tc>
                  <a:txBody>
                    <a:bodyPr/>
                    <a:lstStyle/>
                    <a:p>
                      <a:r>
                        <a:rPr lang="en-US" sz="1200" dirty="0"/>
                        <a:t>How do students perceive the spaces before and after interacting with/in them? What mediates students’ perceptions of the spaces? How might these survey results help explain what students expect vs. need out of classrooms when compared to observation and focus group data?</a:t>
                      </a:r>
                      <a:endParaRPr lang="en-US" sz="1200" dirty="0">
                        <a:latin typeface="Franklin Gothic Book" panose="020B0503020102020204" pitchFamily="34" charset="0"/>
                      </a:endParaRPr>
                    </a:p>
                  </a:txBody>
                  <a:tcPr anchor="ctr"/>
                </a:tc>
                <a:tc>
                  <a:txBody>
                    <a:bodyPr/>
                    <a:lstStyle/>
                    <a:p>
                      <a:r>
                        <a:rPr lang="en-US" sz="1200" dirty="0"/>
                        <a:t>How do student teams actually use the Haworth spaces within the classroom? What characteristics help/hinder student team interactions for different kinds of tasks? What do student teams expect/want out of their classroom tools &amp; experiences?</a:t>
                      </a:r>
                      <a:endParaRPr lang="en-US" sz="1200" dirty="0">
                        <a:latin typeface="Franklin Gothic Book" panose="020B0503020102020204" pitchFamily="34" charset="0"/>
                      </a:endParaRPr>
                    </a:p>
                  </a:txBody>
                  <a:tcPr anchor="ctr"/>
                </a:tc>
                <a:extLst>
                  <a:ext uri="{0D108BD9-81ED-4DB2-BD59-A6C34878D82A}">
                    <a16:rowId xmlns:a16="http://schemas.microsoft.com/office/drawing/2014/main" val="1721769850"/>
                  </a:ext>
                </a:extLst>
              </a:tr>
              <a:tr h="1001882">
                <a:tc>
                  <a:txBody>
                    <a:bodyPr/>
                    <a:lstStyle/>
                    <a:p>
                      <a:pPr algn="ctr"/>
                      <a:r>
                        <a:rPr lang="en-US" sz="1600" dirty="0"/>
                        <a:t>Method(s)</a:t>
                      </a:r>
                      <a:endParaRPr lang="en-US" sz="1600" b="1" dirty="0">
                        <a:latin typeface="Franklin Gothic Book" panose="020B0503020102020204" pitchFamily="34" charset="0"/>
                      </a:endParaRPr>
                    </a:p>
                  </a:txBody>
                  <a:tcPr anchor="ctr"/>
                </a:tc>
                <a:tc>
                  <a:txBody>
                    <a:bodyPr/>
                    <a:lstStyle/>
                    <a:p>
                      <a:pPr algn="ctr"/>
                      <a:r>
                        <a:rPr lang="en-US" sz="1600" dirty="0"/>
                        <a:t>Interviews</a:t>
                      </a:r>
                      <a:endParaRPr lang="en-US" sz="1600" dirty="0">
                        <a:latin typeface="Franklin Gothic Book" panose="020B0503020102020204" pitchFamily="34" charset="0"/>
                      </a:endParaRPr>
                    </a:p>
                  </a:txBody>
                  <a:tcPr anchor="ctr"/>
                </a:tc>
                <a:tc>
                  <a:txBody>
                    <a:bodyPr/>
                    <a:lstStyle/>
                    <a:p>
                      <a:pPr algn="ctr"/>
                      <a:r>
                        <a:rPr lang="en-US" sz="1600" dirty="0"/>
                        <a:t>Surveys</a:t>
                      </a:r>
                      <a:endParaRPr lang="en-US" sz="1600" dirty="0">
                        <a:latin typeface="Franklin Gothic Book" panose="020B0503020102020204" pitchFamily="34" charset="0"/>
                      </a:endParaRPr>
                    </a:p>
                  </a:txBody>
                  <a:tcPr anchor="ctr"/>
                </a:tc>
                <a:tc>
                  <a:txBody>
                    <a:bodyPr/>
                    <a:lstStyle/>
                    <a:p>
                      <a:pPr algn="ctr"/>
                      <a:r>
                        <a:rPr lang="en-US" sz="1600" dirty="0"/>
                        <a:t>Observations &amp; </a:t>
                      </a:r>
                    </a:p>
                    <a:p>
                      <a:pPr algn="ctr"/>
                      <a:r>
                        <a:rPr lang="en-US" sz="1600" dirty="0"/>
                        <a:t>Focus Groups</a:t>
                      </a:r>
                      <a:endParaRPr lang="en-US" sz="1600" dirty="0">
                        <a:latin typeface="Franklin Gothic Book" panose="020B0503020102020204" pitchFamily="34" charset="0"/>
                      </a:endParaRPr>
                    </a:p>
                  </a:txBody>
                  <a:tcPr anchor="ctr"/>
                </a:tc>
                <a:extLst>
                  <a:ext uri="{0D108BD9-81ED-4DB2-BD59-A6C34878D82A}">
                    <a16:rowId xmlns:a16="http://schemas.microsoft.com/office/drawing/2014/main" val="3838890144"/>
                  </a:ext>
                </a:extLst>
              </a:tr>
            </a:tbl>
          </a:graphicData>
        </a:graphic>
      </p:graphicFrame>
    </p:spTree>
    <p:extLst>
      <p:ext uri="{BB962C8B-B14F-4D97-AF65-F5344CB8AC3E}">
        <p14:creationId xmlns:p14="http://schemas.microsoft.com/office/powerpoint/2010/main" val="212105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D666B0-0271-4D16-86F9-8CF64F08B4B7}"/>
              </a:ext>
            </a:extLst>
          </p:cNvPr>
          <p:cNvSpPr>
            <a:spLocks noGrp="1"/>
          </p:cNvSpPr>
          <p:nvPr>
            <p:ph type="sldNum" sz="quarter" idx="12"/>
          </p:nvPr>
        </p:nvSpPr>
        <p:spPr/>
        <p:txBody>
          <a:bodyPr/>
          <a:lstStyle/>
          <a:p>
            <a:fld id="{3AEB317C-CD42-EA44-9D08-DFA7660C5E76}" type="slidenum">
              <a:rPr lang="en-US" smtClean="0"/>
              <a:pPr/>
              <a:t>6</a:t>
            </a:fld>
            <a:endParaRPr lang="en-US" dirty="0"/>
          </a:p>
        </p:txBody>
      </p:sp>
      <p:sp>
        <p:nvSpPr>
          <p:cNvPr id="12" name="Title 11">
            <a:extLst>
              <a:ext uri="{FF2B5EF4-FFF2-40B4-BE49-F238E27FC236}">
                <a16:creationId xmlns:a16="http://schemas.microsoft.com/office/drawing/2014/main" id="{4556622B-DBF9-1845-BDF8-2DE2B878D602}"/>
              </a:ext>
            </a:extLst>
          </p:cNvPr>
          <p:cNvSpPr>
            <a:spLocks noGrp="1"/>
          </p:cNvSpPr>
          <p:nvPr>
            <p:ph type="title"/>
          </p:nvPr>
        </p:nvSpPr>
        <p:spPr/>
        <p:txBody>
          <a:bodyPr>
            <a:normAutofit fontScale="90000"/>
          </a:bodyPr>
          <a:lstStyle/>
          <a:p>
            <a:r>
              <a:rPr lang="en-US" b="1" dirty="0"/>
              <a:t>Research Questions &amp; Methods</a:t>
            </a:r>
          </a:p>
        </p:txBody>
      </p:sp>
      <p:graphicFrame>
        <p:nvGraphicFramePr>
          <p:cNvPr id="4" name="Table 4">
            <a:extLst>
              <a:ext uri="{FF2B5EF4-FFF2-40B4-BE49-F238E27FC236}">
                <a16:creationId xmlns:a16="http://schemas.microsoft.com/office/drawing/2014/main" id="{E0C3B744-4248-49E2-9090-CA60BC037663}"/>
              </a:ext>
            </a:extLst>
          </p:cNvPr>
          <p:cNvGraphicFramePr>
            <a:graphicFrameLocks noGrp="1"/>
          </p:cNvGraphicFramePr>
          <p:nvPr>
            <p:extLst>
              <p:ext uri="{D42A27DB-BD31-4B8C-83A1-F6EECF244321}">
                <p14:modId xmlns:p14="http://schemas.microsoft.com/office/powerpoint/2010/main" val="3145421043"/>
              </p:ext>
            </p:extLst>
          </p:nvPr>
        </p:nvGraphicFramePr>
        <p:xfrm>
          <a:off x="781327" y="1755423"/>
          <a:ext cx="10660600" cy="4743006"/>
        </p:xfrm>
        <a:graphic>
          <a:graphicData uri="http://schemas.openxmlformats.org/drawingml/2006/table">
            <a:tbl>
              <a:tblPr firstRow="1" bandRow="1">
                <a:tableStyleId>{00A15C55-8517-42AA-B614-E9B94910E393}</a:tableStyleId>
              </a:tblPr>
              <a:tblGrid>
                <a:gridCol w="2665150">
                  <a:extLst>
                    <a:ext uri="{9D8B030D-6E8A-4147-A177-3AD203B41FA5}">
                      <a16:colId xmlns:a16="http://schemas.microsoft.com/office/drawing/2014/main" val="2933436718"/>
                    </a:ext>
                  </a:extLst>
                </a:gridCol>
                <a:gridCol w="2665150">
                  <a:extLst>
                    <a:ext uri="{9D8B030D-6E8A-4147-A177-3AD203B41FA5}">
                      <a16:colId xmlns:a16="http://schemas.microsoft.com/office/drawing/2014/main" val="1633719920"/>
                    </a:ext>
                  </a:extLst>
                </a:gridCol>
                <a:gridCol w="2665150">
                  <a:extLst>
                    <a:ext uri="{9D8B030D-6E8A-4147-A177-3AD203B41FA5}">
                      <a16:colId xmlns:a16="http://schemas.microsoft.com/office/drawing/2014/main" val="3517121639"/>
                    </a:ext>
                  </a:extLst>
                </a:gridCol>
                <a:gridCol w="2665150">
                  <a:extLst>
                    <a:ext uri="{9D8B030D-6E8A-4147-A177-3AD203B41FA5}">
                      <a16:colId xmlns:a16="http://schemas.microsoft.com/office/drawing/2014/main" val="594871921"/>
                    </a:ext>
                  </a:extLst>
                </a:gridCol>
              </a:tblGrid>
              <a:tr h="1001882">
                <a:tc>
                  <a:txBody>
                    <a:bodyPr/>
                    <a:lstStyle/>
                    <a:p>
                      <a:endParaRPr lang="en-US" sz="1600" dirty="0">
                        <a:latin typeface="Franklin Gothic Book" panose="020B0503020102020204" pitchFamily="34" charset="0"/>
                      </a:endParaRPr>
                    </a:p>
                  </a:txBody>
                  <a:tcPr>
                    <a:solidFill>
                      <a:schemeClr val="bg1"/>
                    </a:solidFill>
                  </a:tcPr>
                </a:tc>
                <a:tc>
                  <a:txBody>
                    <a:bodyPr/>
                    <a:lstStyle/>
                    <a:p>
                      <a:pPr algn="ctr"/>
                      <a:r>
                        <a:rPr lang="en-US" sz="1600" dirty="0"/>
                        <a:t>Part I</a:t>
                      </a:r>
                      <a:endParaRPr lang="en-US" sz="1600" dirty="0">
                        <a:latin typeface="Franklin Gothic Book" panose="020B0503020102020204" pitchFamily="34" charset="0"/>
                      </a:endParaRPr>
                    </a:p>
                  </a:txBody>
                  <a:tcPr anchor="ctr"/>
                </a:tc>
                <a:tc>
                  <a:txBody>
                    <a:bodyPr/>
                    <a:lstStyle/>
                    <a:p>
                      <a:pPr algn="ctr"/>
                      <a:r>
                        <a:rPr lang="en-US" sz="1600" dirty="0"/>
                        <a:t>Part II</a:t>
                      </a:r>
                      <a:endParaRPr lang="en-US" sz="1600" dirty="0">
                        <a:latin typeface="Franklin Gothic Book" panose="020B0503020102020204" pitchFamily="34" charset="0"/>
                      </a:endParaRPr>
                    </a:p>
                  </a:txBody>
                  <a:tcPr anchor="ctr"/>
                </a:tc>
                <a:tc>
                  <a:txBody>
                    <a:bodyPr/>
                    <a:lstStyle/>
                    <a:p>
                      <a:pPr algn="ctr"/>
                      <a:r>
                        <a:rPr lang="en-US" sz="1600"/>
                        <a:t>Part III</a:t>
                      </a:r>
                      <a:endParaRPr lang="en-US" sz="1600" dirty="0">
                        <a:latin typeface="Franklin Gothic Book" panose="020B0503020102020204" pitchFamily="34" charset="0"/>
                      </a:endParaRPr>
                    </a:p>
                  </a:txBody>
                  <a:tcPr anchor="ctr"/>
                </a:tc>
                <a:extLst>
                  <a:ext uri="{0D108BD9-81ED-4DB2-BD59-A6C34878D82A}">
                    <a16:rowId xmlns:a16="http://schemas.microsoft.com/office/drawing/2014/main" val="3340999244"/>
                  </a:ext>
                </a:extLst>
              </a:tr>
              <a:tr h="10018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Unit of Analysis</a:t>
                      </a:r>
                      <a:endParaRPr lang="en-US" sz="1600" b="1" dirty="0">
                        <a:latin typeface="Franklin Gothic Book" panose="020B0503020102020204" pitchFamily="34" charset="0"/>
                      </a:endParaRPr>
                    </a:p>
                  </a:txBody>
                  <a:tcPr anchor="ctr"/>
                </a:tc>
                <a:tc>
                  <a:txBody>
                    <a:bodyPr/>
                    <a:lstStyle/>
                    <a:p>
                      <a:pPr algn="ctr"/>
                      <a:r>
                        <a:rPr lang="en-US" sz="1600" dirty="0"/>
                        <a:t>Instructors</a:t>
                      </a:r>
                      <a:endParaRPr lang="en-US" sz="1600" dirty="0">
                        <a:latin typeface="Franklin Gothic Book" panose="020B0503020102020204" pitchFamily="34" charset="0"/>
                      </a:endParaRPr>
                    </a:p>
                  </a:txBody>
                  <a:tcPr anchor="ctr"/>
                </a:tc>
                <a:tc>
                  <a:txBody>
                    <a:bodyPr/>
                    <a:lstStyle/>
                    <a:p>
                      <a:pPr algn="ctr"/>
                      <a:r>
                        <a:rPr lang="en-US" sz="1600" dirty="0"/>
                        <a:t>Students</a:t>
                      </a:r>
                      <a:endParaRPr lang="en-US" sz="1600" dirty="0">
                        <a:latin typeface="Franklin Gothic Book" panose="020B0503020102020204" pitchFamily="34" charset="0"/>
                      </a:endParaRPr>
                    </a:p>
                  </a:txBody>
                  <a:tcPr anchor="ctr"/>
                </a:tc>
                <a:tc>
                  <a:txBody>
                    <a:bodyPr/>
                    <a:lstStyle/>
                    <a:p>
                      <a:pPr algn="ctr"/>
                      <a:r>
                        <a:rPr lang="en-US" sz="1600" dirty="0"/>
                        <a:t>Teams</a:t>
                      </a:r>
                      <a:endParaRPr lang="en-US" sz="1600" dirty="0">
                        <a:latin typeface="Franklin Gothic Book" panose="020B0503020102020204" pitchFamily="34" charset="0"/>
                      </a:endParaRPr>
                    </a:p>
                  </a:txBody>
                  <a:tcPr anchor="ctr"/>
                </a:tc>
                <a:extLst>
                  <a:ext uri="{0D108BD9-81ED-4DB2-BD59-A6C34878D82A}">
                    <a16:rowId xmlns:a16="http://schemas.microsoft.com/office/drawing/2014/main" val="3786923832"/>
                  </a:ext>
                </a:extLst>
              </a:tr>
              <a:tr h="15840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Research Questions</a:t>
                      </a:r>
                      <a:endParaRPr lang="en-US" sz="1600" b="1" dirty="0">
                        <a:latin typeface="Franklin Gothic Book" panose="020B0503020102020204" pitchFamily="34" charset="0"/>
                      </a:endParaRPr>
                    </a:p>
                  </a:txBody>
                  <a:tcPr anchor="ctr"/>
                </a:tc>
                <a:tc>
                  <a:txBody>
                    <a:bodyPr/>
                    <a:lstStyle/>
                    <a:p>
                      <a:r>
                        <a:rPr lang="en-US" sz="1200" dirty="0">
                          <a:latin typeface="+mj-lt"/>
                        </a:rPr>
                        <a:t>What pedagogies and teaching methods do professors use and how do they use classroom spaces to support them? What works well in and what is missing from traditional classroom spaces and the Haworth spaces?</a:t>
                      </a:r>
                    </a:p>
                  </a:txBody>
                  <a:tcPr anchor="ctr"/>
                </a:tc>
                <a:tc>
                  <a:txBody>
                    <a:bodyPr/>
                    <a:lstStyle/>
                    <a:p>
                      <a:r>
                        <a:rPr lang="en-US" sz="1200" dirty="0"/>
                        <a:t>How do students perceive the spaces before and after interacting with/in them? What mediates students’ perceptions of the spaces? How might these survey results help explain what students expect vs. need out of classrooms when compared to observation and focus group data?</a:t>
                      </a:r>
                      <a:endParaRPr lang="en-US" sz="1200" dirty="0">
                        <a:latin typeface="Franklin Gothic Book" panose="020B0503020102020204" pitchFamily="34" charset="0"/>
                      </a:endParaRPr>
                    </a:p>
                  </a:txBody>
                  <a:tcPr anchor="ctr"/>
                </a:tc>
                <a:tc>
                  <a:txBody>
                    <a:bodyPr/>
                    <a:lstStyle/>
                    <a:p>
                      <a:r>
                        <a:rPr lang="en-US" sz="1200" dirty="0"/>
                        <a:t>How do student teams actually use the Haworth spaces within the classroom? What characteristics help/hinder student team interactions for different kinds of tasks? What do student teams expect/want out of their classroom tools &amp; experiences?</a:t>
                      </a:r>
                      <a:endParaRPr lang="en-US" sz="1200" dirty="0">
                        <a:latin typeface="Franklin Gothic Book" panose="020B0503020102020204" pitchFamily="34" charset="0"/>
                      </a:endParaRPr>
                    </a:p>
                  </a:txBody>
                  <a:tcPr anchor="ctr"/>
                </a:tc>
                <a:extLst>
                  <a:ext uri="{0D108BD9-81ED-4DB2-BD59-A6C34878D82A}">
                    <a16:rowId xmlns:a16="http://schemas.microsoft.com/office/drawing/2014/main" val="1721769850"/>
                  </a:ext>
                </a:extLst>
              </a:tr>
              <a:tr h="1001882">
                <a:tc>
                  <a:txBody>
                    <a:bodyPr/>
                    <a:lstStyle/>
                    <a:p>
                      <a:pPr algn="ctr"/>
                      <a:r>
                        <a:rPr lang="en-US" sz="1600" dirty="0"/>
                        <a:t>Method(s)</a:t>
                      </a:r>
                      <a:endParaRPr lang="en-US" sz="1600" b="1" dirty="0">
                        <a:latin typeface="Franklin Gothic Book" panose="020B0503020102020204" pitchFamily="34" charset="0"/>
                      </a:endParaRPr>
                    </a:p>
                  </a:txBody>
                  <a:tcPr anchor="ctr"/>
                </a:tc>
                <a:tc>
                  <a:txBody>
                    <a:bodyPr/>
                    <a:lstStyle/>
                    <a:p>
                      <a:pPr algn="ctr"/>
                      <a:r>
                        <a:rPr lang="en-US" sz="1600" dirty="0"/>
                        <a:t>Interviews</a:t>
                      </a:r>
                      <a:endParaRPr lang="en-US" sz="1600" dirty="0">
                        <a:latin typeface="Franklin Gothic Book" panose="020B0503020102020204" pitchFamily="34" charset="0"/>
                      </a:endParaRPr>
                    </a:p>
                  </a:txBody>
                  <a:tcPr anchor="ctr"/>
                </a:tc>
                <a:tc>
                  <a:txBody>
                    <a:bodyPr/>
                    <a:lstStyle/>
                    <a:p>
                      <a:pPr algn="ctr"/>
                      <a:r>
                        <a:rPr lang="en-US" sz="1600" dirty="0"/>
                        <a:t>Surveys</a:t>
                      </a:r>
                      <a:endParaRPr lang="en-US" sz="1600" dirty="0">
                        <a:latin typeface="Franklin Gothic Book" panose="020B0503020102020204" pitchFamily="34" charset="0"/>
                      </a:endParaRPr>
                    </a:p>
                  </a:txBody>
                  <a:tcPr anchor="ctr"/>
                </a:tc>
                <a:tc>
                  <a:txBody>
                    <a:bodyPr/>
                    <a:lstStyle/>
                    <a:p>
                      <a:pPr algn="ctr"/>
                      <a:r>
                        <a:rPr lang="en-US" sz="1600" dirty="0"/>
                        <a:t>Observations &amp; </a:t>
                      </a:r>
                    </a:p>
                    <a:p>
                      <a:pPr algn="ctr"/>
                      <a:r>
                        <a:rPr lang="en-US" sz="1600" strike="sngStrike" dirty="0"/>
                        <a:t>Focus Groups</a:t>
                      </a:r>
                      <a:endParaRPr lang="en-US" sz="1600" strike="sngStrike" dirty="0">
                        <a:latin typeface="Franklin Gothic Book" panose="020B0503020102020204" pitchFamily="34" charset="0"/>
                      </a:endParaRPr>
                    </a:p>
                  </a:txBody>
                  <a:tcPr anchor="ctr"/>
                </a:tc>
                <a:extLst>
                  <a:ext uri="{0D108BD9-81ED-4DB2-BD59-A6C34878D82A}">
                    <a16:rowId xmlns:a16="http://schemas.microsoft.com/office/drawing/2014/main" val="3838890144"/>
                  </a:ext>
                </a:extLst>
              </a:tr>
            </a:tbl>
          </a:graphicData>
        </a:graphic>
      </p:graphicFrame>
      <p:sp>
        <p:nvSpPr>
          <p:cNvPr id="5" name="Speech Bubble: Rectangle with Corners Rounded 4">
            <a:extLst>
              <a:ext uri="{FF2B5EF4-FFF2-40B4-BE49-F238E27FC236}">
                <a16:creationId xmlns:a16="http://schemas.microsoft.com/office/drawing/2014/main" id="{98703A78-31F8-40EB-A0E7-5E84A7C74808}"/>
              </a:ext>
            </a:extLst>
          </p:cNvPr>
          <p:cNvSpPr/>
          <p:nvPr/>
        </p:nvSpPr>
        <p:spPr>
          <a:xfrm>
            <a:off x="11140068" y="5564459"/>
            <a:ext cx="880947" cy="568845"/>
          </a:xfrm>
          <a:prstGeom prst="wedgeRoundRectCallout">
            <a:avLst>
              <a:gd name="adj1" fmla="val -80327"/>
              <a:gd name="adj2" fmla="val 4289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000" dirty="0"/>
              <a:t>Zero Volunteers</a:t>
            </a:r>
          </a:p>
        </p:txBody>
      </p:sp>
    </p:spTree>
    <p:extLst>
      <p:ext uri="{BB962C8B-B14F-4D97-AF65-F5344CB8AC3E}">
        <p14:creationId xmlns:p14="http://schemas.microsoft.com/office/powerpoint/2010/main" val="181749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7093-6A89-4C6B-9C29-BEB88FE5BE15}"/>
              </a:ext>
            </a:extLst>
          </p:cNvPr>
          <p:cNvSpPr>
            <a:spLocks noGrp="1"/>
          </p:cNvSpPr>
          <p:nvPr>
            <p:ph type="title"/>
          </p:nvPr>
        </p:nvSpPr>
        <p:spPr/>
        <p:txBody>
          <a:bodyPr/>
          <a:lstStyle/>
          <a:p>
            <a:r>
              <a:rPr lang="en-US" dirty="0"/>
              <a:t>Instructor Interviews</a:t>
            </a:r>
          </a:p>
        </p:txBody>
      </p:sp>
      <p:sp>
        <p:nvSpPr>
          <p:cNvPr id="3" name="Text Placeholder 2">
            <a:extLst>
              <a:ext uri="{FF2B5EF4-FFF2-40B4-BE49-F238E27FC236}">
                <a16:creationId xmlns:a16="http://schemas.microsoft.com/office/drawing/2014/main" id="{2FB5E129-7DB1-458B-95EB-206107910911}"/>
              </a:ext>
            </a:extLst>
          </p:cNvPr>
          <p:cNvSpPr>
            <a:spLocks noGrp="1"/>
          </p:cNvSpPr>
          <p:nvPr>
            <p:ph type="body" idx="1"/>
          </p:nvPr>
        </p:nvSpPr>
        <p:spPr/>
        <p:txBody>
          <a:bodyPr/>
          <a:lstStyle/>
          <a:p>
            <a:pPr algn="ctr"/>
            <a:r>
              <a:rPr lang="en-US" dirty="0"/>
              <a:t> Part I</a:t>
            </a:r>
          </a:p>
        </p:txBody>
      </p:sp>
    </p:spTree>
    <p:extLst>
      <p:ext uri="{BB962C8B-B14F-4D97-AF65-F5344CB8AC3E}">
        <p14:creationId xmlns:p14="http://schemas.microsoft.com/office/powerpoint/2010/main" val="277616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4209E2-206C-471D-BC81-891E368E8F56}"/>
              </a:ext>
            </a:extLst>
          </p:cNvPr>
          <p:cNvSpPr>
            <a:spLocks noGrp="1"/>
          </p:cNvSpPr>
          <p:nvPr>
            <p:ph type="body" sz="quarter" idx="15"/>
          </p:nvPr>
        </p:nvSpPr>
        <p:spPr/>
        <p:txBody>
          <a:bodyPr/>
          <a:lstStyle/>
          <a:p>
            <a:pPr marL="0" indent="0">
              <a:buNone/>
            </a:pPr>
            <a:r>
              <a:rPr lang="en-US" dirty="0">
                <a:latin typeface="+mj-lt"/>
              </a:rPr>
              <a:t>Demographics</a:t>
            </a:r>
          </a:p>
        </p:txBody>
      </p:sp>
      <p:sp>
        <p:nvSpPr>
          <p:cNvPr id="3" name="Title 2">
            <a:extLst>
              <a:ext uri="{FF2B5EF4-FFF2-40B4-BE49-F238E27FC236}">
                <a16:creationId xmlns:a16="http://schemas.microsoft.com/office/drawing/2014/main" id="{2CE81FCA-5BC8-4E6D-BD9E-13780DAA3FD1}"/>
              </a:ext>
            </a:extLst>
          </p:cNvPr>
          <p:cNvSpPr>
            <a:spLocks noGrp="1"/>
          </p:cNvSpPr>
          <p:nvPr>
            <p:ph type="title"/>
          </p:nvPr>
        </p:nvSpPr>
        <p:spPr/>
        <p:txBody>
          <a:bodyPr>
            <a:normAutofit fontScale="90000"/>
          </a:bodyPr>
          <a:lstStyle/>
          <a:p>
            <a:r>
              <a:rPr lang="en-US" b="1" dirty="0"/>
              <a:t>Instructor Interviews</a:t>
            </a:r>
          </a:p>
        </p:txBody>
      </p:sp>
      <p:graphicFrame>
        <p:nvGraphicFramePr>
          <p:cNvPr id="6" name="Table 6">
            <a:extLst>
              <a:ext uri="{FF2B5EF4-FFF2-40B4-BE49-F238E27FC236}">
                <a16:creationId xmlns:a16="http://schemas.microsoft.com/office/drawing/2014/main" id="{DD77B2C6-24F3-4FCE-AD66-D3AC4EFDDC38}"/>
              </a:ext>
            </a:extLst>
          </p:cNvPr>
          <p:cNvGraphicFramePr>
            <a:graphicFrameLocks noGrp="1"/>
          </p:cNvGraphicFramePr>
          <p:nvPr>
            <p:extLst>
              <p:ext uri="{D42A27DB-BD31-4B8C-83A1-F6EECF244321}">
                <p14:modId xmlns:p14="http://schemas.microsoft.com/office/powerpoint/2010/main" val="1255925145"/>
              </p:ext>
            </p:extLst>
          </p:nvPr>
        </p:nvGraphicFramePr>
        <p:xfrm>
          <a:off x="1155935" y="2511889"/>
          <a:ext cx="9880131" cy="3675688"/>
        </p:xfrm>
        <a:graphic>
          <a:graphicData uri="http://schemas.openxmlformats.org/drawingml/2006/table">
            <a:tbl>
              <a:tblPr firstRow="1" bandRow="1">
                <a:tableStyleId>{21E4AEA4-8DFA-4A89-87EB-49C32662AFE0}</a:tableStyleId>
              </a:tblPr>
              <a:tblGrid>
                <a:gridCol w="3293377">
                  <a:extLst>
                    <a:ext uri="{9D8B030D-6E8A-4147-A177-3AD203B41FA5}">
                      <a16:colId xmlns:a16="http://schemas.microsoft.com/office/drawing/2014/main" val="658914863"/>
                    </a:ext>
                  </a:extLst>
                </a:gridCol>
                <a:gridCol w="3293377">
                  <a:extLst>
                    <a:ext uri="{9D8B030D-6E8A-4147-A177-3AD203B41FA5}">
                      <a16:colId xmlns:a16="http://schemas.microsoft.com/office/drawing/2014/main" val="1173772163"/>
                    </a:ext>
                  </a:extLst>
                </a:gridCol>
                <a:gridCol w="3293377">
                  <a:extLst>
                    <a:ext uri="{9D8B030D-6E8A-4147-A177-3AD203B41FA5}">
                      <a16:colId xmlns:a16="http://schemas.microsoft.com/office/drawing/2014/main" val="3573025293"/>
                    </a:ext>
                  </a:extLst>
                </a:gridCol>
              </a:tblGrid>
              <a:tr h="530302">
                <a:tc>
                  <a:txBody>
                    <a:bodyPr/>
                    <a:lstStyle/>
                    <a:p>
                      <a:endParaRPr lang="en-US" dirty="0"/>
                    </a:p>
                  </a:txBody>
                  <a:tcPr anchor="ctr">
                    <a:solidFill>
                      <a:schemeClr val="bg1"/>
                    </a:solidFill>
                  </a:tcPr>
                </a:tc>
                <a:tc>
                  <a:txBody>
                    <a:bodyPr/>
                    <a:lstStyle/>
                    <a:p>
                      <a:pPr algn="ctr"/>
                      <a:r>
                        <a:rPr lang="en-US" b="0" dirty="0"/>
                        <a:t>Pre-Semester Interviews</a:t>
                      </a:r>
                    </a:p>
                  </a:txBody>
                  <a:tcPr anchor="ctr"/>
                </a:tc>
                <a:tc>
                  <a:txBody>
                    <a:bodyPr/>
                    <a:lstStyle/>
                    <a:p>
                      <a:pPr algn="ctr"/>
                      <a:r>
                        <a:rPr lang="en-US" b="0" dirty="0"/>
                        <a:t>Post-Semester Interviews</a:t>
                      </a:r>
                    </a:p>
                  </a:txBody>
                  <a:tcPr anchor="ctr"/>
                </a:tc>
                <a:extLst>
                  <a:ext uri="{0D108BD9-81ED-4DB2-BD59-A6C34878D82A}">
                    <a16:rowId xmlns:a16="http://schemas.microsoft.com/office/drawing/2014/main" val="94471584"/>
                  </a:ext>
                </a:extLst>
              </a:tr>
              <a:tr h="530302">
                <a:tc>
                  <a:txBody>
                    <a:bodyPr/>
                    <a:lstStyle/>
                    <a:p>
                      <a:pPr algn="ctr"/>
                      <a:r>
                        <a:rPr lang="en-US" b="0" dirty="0">
                          <a:solidFill>
                            <a:schemeClr val="tx1"/>
                          </a:solidFill>
                        </a:rPr>
                        <a:t>Total Interviews (n)</a:t>
                      </a:r>
                    </a:p>
                  </a:txBody>
                  <a:tcPr anchor="ctr"/>
                </a:tc>
                <a:tc>
                  <a:txBody>
                    <a:bodyPr/>
                    <a:lstStyle/>
                    <a:p>
                      <a:pPr algn="ctr"/>
                      <a:r>
                        <a:rPr lang="en-US" b="0" dirty="0"/>
                        <a:t>6</a:t>
                      </a:r>
                    </a:p>
                  </a:txBody>
                  <a:tcPr anchor="ctr"/>
                </a:tc>
                <a:tc>
                  <a:txBody>
                    <a:bodyPr/>
                    <a:lstStyle/>
                    <a:p>
                      <a:pPr algn="ctr"/>
                      <a:r>
                        <a:rPr lang="en-US" b="0" dirty="0"/>
                        <a:t>6 (one new participant)</a:t>
                      </a:r>
                    </a:p>
                  </a:txBody>
                  <a:tcPr anchor="ctr"/>
                </a:tc>
                <a:extLst>
                  <a:ext uri="{0D108BD9-81ED-4DB2-BD59-A6C34878D82A}">
                    <a16:rowId xmlns:a16="http://schemas.microsoft.com/office/drawing/2014/main" val="1694026239"/>
                  </a:ext>
                </a:extLst>
              </a:tr>
              <a:tr h="530302">
                <a:tc>
                  <a:txBody>
                    <a:bodyPr/>
                    <a:lstStyle/>
                    <a:p>
                      <a:pPr algn="ctr"/>
                      <a:r>
                        <a:rPr lang="en-US" b="0" dirty="0"/>
                        <a:t>Range of Experience</a:t>
                      </a:r>
                      <a:endParaRPr lang="en-US" b="0" dirty="0">
                        <a:solidFill>
                          <a:schemeClr val="bg1"/>
                        </a:solidFill>
                      </a:endParaRPr>
                    </a:p>
                  </a:txBody>
                  <a:tcPr anchor="ctr"/>
                </a:tc>
                <a:tc>
                  <a:txBody>
                    <a:bodyPr/>
                    <a:lstStyle/>
                    <a:p>
                      <a:pPr algn="ctr"/>
                      <a:r>
                        <a:rPr lang="en-US" b="0" dirty="0"/>
                        <a:t>1-35 Years</a:t>
                      </a:r>
                    </a:p>
                  </a:txBody>
                  <a:tcPr anchor="ctr"/>
                </a:tc>
                <a:tc>
                  <a:txBody>
                    <a:bodyPr/>
                    <a:lstStyle/>
                    <a:p>
                      <a:pPr algn="ctr"/>
                      <a:r>
                        <a:rPr lang="en-US" b="0" dirty="0"/>
                        <a:t>1-35 Years</a:t>
                      </a:r>
                    </a:p>
                  </a:txBody>
                  <a:tcPr anchor="ctr"/>
                </a:tc>
                <a:extLst>
                  <a:ext uri="{0D108BD9-81ED-4DB2-BD59-A6C34878D82A}">
                    <a16:rowId xmlns:a16="http://schemas.microsoft.com/office/drawing/2014/main" val="1868178202"/>
                  </a:ext>
                </a:extLst>
              </a:tr>
              <a:tr h="530302">
                <a:tc>
                  <a:txBody>
                    <a:bodyPr/>
                    <a:lstStyle/>
                    <a:p>
                      <a:pPr algn="ctr"/>
                      <a:r>
                        <a:rPr lang="en-US" b="0" dirty="0"/>
                        <a:t>Academic or Professional Track</a:t>
                      </a:r>
                      <a:endParaRPr lang="en-US" b="0" dirty="0">
                        <a:solidFill>
                          <a:schemeClr val="bg1"/>
                        </a:solidFill>
                      </a:endParaRPr>
                    </a:p>
                  </a:txBody>
                  <a:tcPr anchor="ctr"/>
                </a:tc>
                <a:tc>
                  <a:txBody>
                    <a:bodyPr/>
                    <a:lstStyle/>
                    <a:p>
                      <a:pPr algn="ctr"/>
                      <a:r>
                        <a:rPr lang="en-US" b="0" dirty="0"/>
                        <a:t>2 Academics, 4 Professionals</a:t>
                      </a:r>
                    </a:p>
                  </a:txBody>
                  <a:tcPr anchor="ctr"/>
                </a:tc>
                <a:tc>
                  <a:txBody>
                    <a:bodyPr/>
                    <a:lstStyle/>
                    <a:p>
                      <a:pPr algn="ctr"/>
                      <a:r>
                        <a:rPr lang="en-US" b="0" dirty="0"/>
                        <a:t>2 Academics, 4 Professionals</a:t>
                      </a:r>
                    </a:p>
                  </a:txBody>
                  <a:tcPr anchor="ctr"/>
                </a:tc>
                <a:extLst>
                  <a:ext uri="{0D108BD9-81ED-4DB2-BD59-A6C34878D82A}">
                    <a16:rowId xmlns:a16="http://schemas.microsoft.com/office/drawing/2014/main" val="1610884706"/>
                  </a:ext>
                </a:extLst>
              </a:tr>
              <a:tr h="530302">
                <a:tc>
                  <a:txBody>
                    <a:bodyPr/>
                    <a:lstStyle/>
                    <a:p>
                      <a:pPr algn="ctr"/>
                      <a:r>
                        <a:rPr lang="en-US" b="0" dirty="0"/>
                        <a:t>Teaching Styles</a:t>
                      </a:r>
                      <a:endParaRPr lang="en-US" b="0" dirty="0">
                        <a:solidFill>
                          <a:schemeClr val="bg1"/>
                        </a:solidFill>
                      </a:endParaRPr>
                    </a:p>
                  </a:txBody>
                  <a:tcPr anchor="ctr"/>
                </a:tc>
                <a:tc>
                  <a:txBody>
                    <a:bodyPr/>
                    <a:lstStyle/>
                    <a:p>
                      <a:pPr algn="ctr"/>
                      <a:r>
                        <a:rPr lang="en-US" b="0" dirty="0"/>
                        <a:t>2 Lecturers, 4 Activity-Based</a:t>
                      </a:r>
                    </a:p>
                  </a:txBody>
                  <a:tcPr anchor="ctr"/>
                </a:tc>
                <a:tc>
                  <a:txBody>
                    <a:bodyPr/>
                    <a:lstStyle/>
                    <a:p>
                      <a:pPr algn="ctr"/>
                      <a:r>
                        <a:rPr lang="en-US" b="0" dirty="0"/>
                        <a:t>1 Lecturer, 5 Activity-Based</a:t>
                      </a:r>
                    </a:p>
                  </a:txBody>
                  <a:tcPr anchor="ctr"/>
                </a:tc>
                <a:extLst>
                  <a:ext uri="{0D108BD9-81ED-4DB2-BD59-A6C34878D82A}">
                    <a16:rowId xmlns:a16="http://schemas.microsoft.com/office/drawing/2014/main" val="1578227889"/>
                  </a:ext>
                </a:extLst>
              </a:tr>
              <a:tr h="530302">
                <a:tc>
                  <a:txBody>
                    <a:bodyPr/>
                    <a:lstStyle/>
                    <a:p>
                      <a:pPr algn="ctr"/>
                      <a:r>
                        <a:rPr lang="en-US" b="0" dirty="0"/>
                        <a:t>Teaching Areas</a:t>
                      </a:r>
                      <a:endParaRPr lang="en-US" b="0" dirty="0">
                        <a:solidFill>
                          <a:schemeClr val="bg1"/>
                        </a:solidFill>
                      </a:endParaRPr>
                    </a:p>
                  </a:txBody>
                  <a:tcPr anchor="ctr"/>
                </a:tc>
                <a:tc>
                  <a:txBody>
                    <a:bodyPr/>
                    <a:lstStyle/>
                    <a:p>
                      <a:pPr algn="ctr"/>
                      <a:r>
                        <a:rPr lang="en-US" b="0" dirty="0"/>
                        <a:t>Marketing, Management, Communications, Sales, and Accounting</a:t>
                      </a:r>
                    </a:p>
                  </a:txBody>
                  <a:tcPr anchor="ctr"/>
                </a:tc>
                <a:tc>
                  <a:txBody>
                    <a:bodyPr/>
                    <a:lstStyle/>
                    <a:p>
                      <a:pPr algn="ctr"/>
                      <a:r>
                        <a:rPr lang="en-US" b="0" dirty="0"/>
                        <a:t>Marketing, Management, Communications, and Sales</a:t>
                      </a:r>
                    </a:p>
                  </a:txBody>
                  <a:tcPr anchor="ctr"/>
                </a:tc>
                <a:extLst>
                  <a:ext uri="{0D108BD9-81ED-4DB2-BD59-A6C34878D82A}">
                    <a16:rowId xmlns:a16="http://schemas.microsoft.com/office/drawing/2014/main" val="1546806638"/>
                  </a:ext>
                </a:extLst>
              </a:tr>
            </a:tbl>
          </a:graphicData>
        </a:graphic>
      </p:graphicFrame>
    </p:spTree>
    <p:extLst>
      <p:ext uri="{BB962C8B-B14F-4D97-AF65-F5344CB8AC3E}">
        <p14:creationId xmlns:p14="http://schemas.microsoft.com/office/powerpoint/2010/main" val="313647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C51C090-38B0-43D2-86CF-8379EDE83BD7}"/>
              </a:ext>
            </a:extLst>
          </p:cNvPr>
          <p:cNvGraphicFramePr>
            <a:graphicFrameLocks noGrp="1"/>
          </p:cNvGraphicFramePr>
          <p:nvPr>
            <p:ph sz="quarter" idx="17"/>
            <p:extLst>
              <p:ext uri="{D42A27DB-BD31-4B8C-83A1-F6EECF244321}">
                <p14:modId xmlns:p14="http://schemas.microsoft.com/office/powerpoint/2010/main" val="804521140"/>
              </p:ext>
            </p:extLst>
          </p:nvPr>
        </p:nvGraphicFramePr>
        <p:xfrm>
          <a:off x="974273" y="2560842"/>
          <a:ext cx="10243453" cy="3657600"/>
        </p:xfrm>
        <a:graphic>
          <a:graphicData uri="http://schemas.openxmlformats.org/drawingml/2006/table">
            <a:tbl>
              <a:tblPr firstRow="1" bandRow="1">
                <a:tableStyleId>{9DCAF9ED-07DC-4A11-8D7F-57B35C25682E}</a:tableStyleId>
              </a:tblPr>
              <a:tblGrid>
                <a:gridCol w="1839686">
                  <a:extLst>
                    <a:ext uri="{9D8B030D-6E8A-4147-A177-3AD203B41FA5}">
                      <a16:colId xmlns:a16="http://schemas.microsoft.com/office/drawing/2014/main" val="871700521"/>
                    </a:ext>
                  </a:extLst>
                </a:gridCol>
                <a:gridCol w="1917432">
                  <a:extLst>
                    <a:ext uri="{9D8B030D-6E8A-4147-A177-3AD203B41FA5}">
                      <a16:colId xmlns:a16="http://schemas.microsoft.com/office/drawing/2014/main" val="2428705805"/>
                    </a:ext>
                  </a:extLst>
                </a:gridCol>
                <a:gridCol w="2382425">
                  <a:extLst>
                    <a:ext uri="{9D8B030D-6E8A-4147-A177-3AD203B41FA5}">
                      <a16:colId xmlns:a16="http://schemas.microsoft.com/office/drawing/2014/main" val="2407051387"/>
                    </a:ext>
                  </a:extLst>
                </a:gridCol>
                <a:gridCol w="2198117">
                  <a:extLst>
                    <a:ext uri="{9D8B030D-6E8A-4147-A177-3AD203B41FA5}">
                      <a16:colId xmlns:a16="http://schemas.microsoft.com/office/drawing/2014/main" val="4076051660"/>
                    </a:ext>
                  </a:extLst>
                </a:gridCol>
                <a:gridCol w="1905793">
                  <a:extLst>
                    <a:ext uri="{9D8B030D-6E8A-4147-A177-3AD203B41FA5}">
                      <a16:colId xmlns:a16="http://schemas.microsoft.com/office/drawing/2014/main" val="2957802336"/>
                    </a:ext>
                  </a:extLst>
                </a:gridCol>
              </a:tblGrid>
              <a:tr h="597121">
                <a:tc>
                  <a:txBody>
                    <a:bodyPr/>
                    <a:lstStyle/>
                    <a:p>
                      <a:pPr algn="ctr"/>
                      <a:r>
                        <a:rPr lang="en-US" sz="1800" dirty="0">
                          <a:solidFill>
                            <a:schemeClr val="tx1"/>
                          </a:solidFill>
                        </a:rPr>
                        <a:t>Professor Teaching 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rPr>
                        <a:t>COVID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rPr>
                        <a:t>Classroom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rPr>
                        <a:t>Haworth Spaces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tx1"/>
                          </a:solidFill>
                        </a:rPr>
                        <a:t>Bluescape</a:t>
                      </a:r>
                      <a:endParaRPr lang="en-US"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3759082"/>
                  </a:ext>
                </a:extLst>
              </a:tr>
              <a:tr h="2814998">
                <a:tc>
                  <a:txBody>
                    <a:bodyPr/>
                    <a:lstStyle/>
                    <a:p>
                      <a:pPr marL="285750" indent="-285750" algn="l">
                        <a:buFont typeface="Arial" panose="020B0604020202020204" pitchFamily="34" charset="0"/>
                        <a:buChar char="•"/>
                      </a:pPr>
                      <a:r>
                        <a:rPr lang="en-US" sz="1600" dirty="0"/>
                        <a:t>Heavy focus on group work</a:t>
                      </a:r>
                    </a:p>
                    <a:p>
                      <a:pPr marL="285750" indent="-285750" algn="l">
                        <a:buFont typeface="Arial" panose="020B0604020202020204" pitchFamily="34" charset="0"/>
                        <a:buChar char="•"/>
                      </a:pPr>
                      <a:r>
                        <a:rPr lang="en-US" sz="1600" dirty="0"/>
                        <a:t>“Real world” activities</a:t>
                      </a:r>
                    </a:p>
                    <a:p>
                      <a:pPr marL="285750" indent="-285750" algn="l">
                        <a:buFont typeface="Arial" panose="020B0604020202020204" pitchFamily="34" charset="0"/>
                        <a:buChar char="•"/>
                      </a:pPr>
                      <a:r>
                        <a:rPr lang="en-US" sz="1600" dirty="0"/>
                        <a:t>Higher the class level, fewer lectures</a:t>
                      </a:r>
                    </a:p>
                    <a:p>
                      <a:pPr marL="285750" indent="-285750" algn="l">
                        <a:buFont typeface="Arial" panose="020B0604020202020204" pitchFamily="34" charset="0"/>
                        <a:buChar char="•"/>
                      </a:pPr>
                      <a:r>
                        <a:rPr lang="en-US" sz="1600" dirty="0"/>
                        <a:t>“Facilitator”</a:t>
                      </a:r>
                    </a:p>
                    <a:p>
                      <a:pPr marL="285750" indent="-285750" algn="l">
                        <a:buFont typeface="Arial" panose="020B0604020202020204" pitchFamily="34" charset="0"/>
                        <a:buChar cha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a:t>“ADAPTATION”</a:t>
                      </a:r>
                    </a:p>
                    <a:p>
                      <a:pPr marL="285750" indent="-285750" algn="l">
                        <a:buFont typeface="Arial" panose="020B0604020202020204" pitchFamily="34" charset="0"/>
                        <a:buChar char="•"/>
                      </a:pPr>
                      <a:r>
                        <a:rPr lang="en-US" sz="1600" dirty="0"/>
                        <a:t>Smaller class sizes</a:t>
                      </a:r>
                    </a:p>
                    <a:p>
                      <a:pPr marL="285750" indent="-285750" algn="l">
                        <a:buFont typeface="Arial" panose="020B0604020202020204" pitchFamily="34" charset="0"/>
                        <a:buChar char="•"/>
                      </a:pPr>
                      <a:r>
                        <a:rPr lang="en-US" sz="1600" dirty="0"/>
                        <a:t>More online content delivery</a:t>
                      </a:r>
                    </a:p>
                    <a:p>
                      <a:pPr marL="285750" indent="-285750" algn="l">
                        <a:buFont typeface="Arial" panose="020B0604020202020204" pitchFamily="34" charset="0"/>
                        <a:buChar char="•"/>
                      </a:pPr>
                      <a:r>
                        <a:rPr lang="en-US" sz="1600" dirty="0"/>
                        <a:t>Slower curriculum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a:t>Flexibility (wheels)</a:t>
                      </a:r>
                    </a:p>
                    <a:p>
                      <a:pPr marL="285750" indent="-285750" algn="l">
                        <a:buFont typeface="Arial" panose="020B0604020202020204" pitchFamily="34" charset="0"/>
                        <a:buChar char="•"/>
                      </a:pPr>
                      <a:r>
                        <a:rPr lang="en-US" sz="1600" dirty="0"/>
                        <a:t>Ability to come together and break out</a:t>
                      </a:r>
                    </a:p>
                    <a:p>
                      <a:pPr marL="285750" indent="-285750" algn="l">
                        <a:buFont typeface="Arial" panose="020B0604020202020204" pitchFamily="34" charset="0"/>
                        <a:buChar char="•"/>
                      </a:pPr>
                      <a:r>
                        <a:rPr lang="en-US" sz="1600" dirty="0"/>
                        <a:t>Ability to move around room to engage with students</a:t>
                      </a:r>
                    </a:p>
                    <a:p>
                      <a:pPr marL="285750" indent="-285750" algn="l">
                        <a:buFont typeface="Arial" panose="020B0604020202020204" pitchFamily="34" charset="0"/>
                        <a:buChar char="•"/>
                      </a:pPr>
                      <a:r>
                        <a:rPr lang="en-US" sz="1600" dirty="0"/>
                        <a:t>Ability to toggle between formal and informal</a:t>
                      </a:r>
                    </a:p>
                    <a:p>
                      <a:pPr marL="285750" indent="-285750" algn="l">
                        <a:buFont typeface="Arial" panose="020B0604020202020204" pitchFamily="34" charset="0"/>
                        <a:buChar cha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a:t>Everyone dislikes the lounge spaces</a:t>
                      </a:r>
                    </a:p>
                    <a:p>
                      <a:pPr marL="285750" indent="-285750" algn="l">
                        <a:buFont typeface="Arial" panose="020B0604020202020204" pitchFamily="34" charset="0"/>
                        <a:buChar char="•"/>
                      </a:pPr>
                      <a:r>
                        <a:rPr lang="en-US" sz="1600" dirty="0"/>
                        <a:t>Bottom level fills up first</a:t>
                      </a:r>
                    </a:p>
                    <a:p>
                      <a:pPr marL="285750" indent="-285750" algn="l">
                        <a:buFont typeface="Arial" panose="020B0604020202020204" pitchFamily="34" charset="0"/>
                        <a:buChar char="•"/>
                      </a:pPr>
                      <a:r>
                        <a:rPr lang="en-US" sz="1600" dirty="0"/>
                        <a:t>Lack of surfaces is difficult</a:t>
                      </a:r>
                    </a:p>
                    <a:p>
                      <a:pPr marL="285750" indent="-285750" algn="l">
                        <a:buFont typeface="Arial" panose="020B0604020202020204" pitchFamily="34" charset="0"/>
                        <a:buChar char="•"/>
                      </a:pPr>
                      <a:r>
                        <a:rPr lang="en-US" sz="1600" dirty="0"/>
                        <a:t>Like that they’re group-oriented</a:t>
                      </a:r>
                    </a:p>
                    <a:p>
                      <a:pPr marL="285750" indent="-285750" algn="l">
                        <a:buFont typeface="Arial" panose="020B0604020202020204" pitchFamily="34" charset="0"/>
                        <a:buChar char="•"/>
                      </a:pPr>
                      <a:r>
                        <a:rPr lang="en-US" sz="1600" dirty="0"/>
                        <a:t>Dislike that they don’t feel flexible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600" dirty="0"/>
                        <a:t>Good data repository</a:t>
                      </a:r>
                    </a:p>
                    <a:p>
                      <a:pPr marL="285750" indent="-285750" algn="l">
                        <a:buFont typeface="Arial" panose="020B0604020202020204" pitchFamily="34" charset="0"/>
                        <a:buChar char="•"/>
                      </a:pPr>
                      <a:r>
                        <a:rPr lang="en-US" sz="1600" dirty="0"/>
                        <a:t>Hard to facilitate group work in real time</a:t>
                      </a:r>
                    </a:p>
                    <a:p>
                      <a:pPr marL="285750" indent="-285750" algn="l">
                        <a:buFont typeface="Arial" panose="020B0604020202020204" pitchFamily="34" charset="0"/>
                        <a:buChar char="•"/>
                      </a:pPr>
                      <a:r>
                        <a:rPr lang="en-US" sz="1600" dirty="0"/>
                        <a:t>Different tech backgrounds</a:t>
                      </a:r>
                    </a:p>
                    <a:p>
                      <a:pPr marL="285750" indent="-285750" algn="l">
                        <a:buFont typeface="Arial" panose="020B0604020202020204" pitchFamily="34" charset="0"/>
                        <a:buChar char="•"/>
                      </a:pPr>
                      <a:r>
                        <a:rPr lang="en-US" sz="1600" dirty="0"/>
                        <a:t>“CLUNKY”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6332907"/>
                  </a:ext>
                </a:extLst>
              </a:tr>
            </a:tbl>
          </a:graphicData>
        </a:graphic>
      </p:graphicFrame>
      <p:sp>
        <p:nvSpPr>
          <p:cNvPr id="4" name="Title 3">
            <a:extLst>
              <a:ext uri="{FF2B5EF4-FFF2-40B4-BE49-F238E27FC236}">
                <a16:creationId xmlns:a16="http://schemas.microsoft.com/office/drawing/2014/main" id="{9594FCFE-70F8-4EEE-8E84-BC7A955DE088}"/>
              </a:ext>
            </a:extLst>
          </p:cNvPr>
          <p:cNvSpPr>
            <a:spLocks noGrp="1"/>
          </p:cNvSpPr>
          <p:nvPr>
            <p:ph type="title"/>
          </p:nvPr>
        </p:nvSpPr>
        <p:spPr/>
        <p:txBody>
          <a:bodyPr>
            <a:normAutofit fontScale="90000"/>
          </a:bodyPr>
          <a:lstStyle/>
          <a:p>
            <a:r>
              <a:rPr lang="en-US" b="1" dirty="0"/>
              <a:t>Instructor Interview Findings</a:t>
            </a:r>
          </a:p>
        </p:txBody>
      </p:sp>
      <p:sp>
        <p:nvSpPr>
          <p:cNvPr id="7" name="Text Placeholder 1">
            <a:extLst>
              <a:ext uri="{FF2B5EF4-FFF2-40B4-BE49-F238E27FC236}">
                <a16:creationId xmlns:a16="http://schemas.microsoft.com/office/drawing/2014/main" id="{F08D0D72-7B40-493E-BE94-854DA31A5454}"/>
              </a:ext>
            </a:extLst>
          </p:cNvPr>
          <p:cNvSpPr>
            <a:spLocks noGrp="1"/>
          </p:cNvSpPr>
          <p:nvPr>
            <p:ph type="body" sz="quarter" idx="15"/>
          </p:nvPr>
        </p:nvSpPr>
        <p:spPr>
          <a:xfrm>
            <a:off x="375920" y="1822374"/>
            <a:ext cx="11435079" cy="307554"/>
          </a:xfrm>
        </p:spPr>
        <p:txBody>
          <a:bodyPr/>
          <a:lstStyle/>
          <a:p>
            <a:pPr marL="0" indent="0">
              <a:buNone/>
            </a:pPr>
            <a:r>
              <a:rPr lang="en-US" dirty="0">
                <a:latin typeface="+mj-lt"/>
              </a:rPr>
              <a:t>Themes &amp; Insights</a:t>
            </a:r>
          </a:p>
        </p:txBody>
      </p:sp>
    </p:spTree>
    <p:extLst>
      <p:ext uri="{BB962C8B-B14F-4D97-AF65-F5344CB8AC3E}">
        <p14:creationId xmlns:p14="http://schemas.microsoft.com/office/powerpoint/2010/main" val="417480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Haworth PPT theme">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EFE9D6"/>
      </a:accent4>
      <a:accent5>
        <a:srgbClr val="00588A"/>
      </a:accent5>
      <a:accent6>
        <a:srgbClr val="36D399"/>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worth PPT theme" id="{BB957DCE-B6AF-480F-84C1-60191A6C4727}" vid="{080344A4-2EDC-4BB0-801E-F3F0E5DB769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F0A252-5923-47A2-A53A-F9BF72908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0D7697-8E53-4EA8-8CBB-9C19575257B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927DC71-2909-427C-BDB0-3E47E21015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AccentBox presentation</Template>
  <TotalTime>1153</TotalTime>
  <Words>3156</Words>
  <Application>Microsoft Office PowerPoint</Application>
  <PresentationFormat>Widescreen</PresentationFormat>
  <Paragraphs>550</Paragraphs>
  <Slides>27</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Avenir Next LT Pro</vt:lpstr>
      <vt:lpstr>Calibri</vt:lpstr>
      <vt:lpstr>Franklin Gothic Book</vt:lpstr>
      <vt:lpstr>Franklin Gothic Demi Cond</vt:lpstr>
      <vt:lpstr>Franklin Gothic Medium</vt:lpstr>
      <vt:lpstr>System Font Regular</vt:lpstr>
      <vt:lpstr>AccentBoxVTI</vt:lpstr>
      <vt:lpstr>Haworth PPT theme</vt:lpstr>
      <vt:lpstr>Design Research for a Classroom of the Future with Haworth &amp; GVSU’s Seidman College of Business</vt:lpstr>
      <vt:lpstr>Agenda</vt:lpstr>
      <vt:lpstr>Introduction</vt:lpstr>
      <vt:lpstr>Learning Goals</vt:lpstr>
      <vt:lpstr>Research Questions &amp; Methods</vt:lpstr>
      <vt:lpstr>Research Questions &amp; Methods</vt:lpstr>
      <vt:lpstr>Instructor Interviews</vt:lpstr>
      <vt:lpstr>Instructor Interviews</vt:lpstr>
      <vt:lpstr>Instructor Interview Findings</vt:lpstr>
      <vt:lpstr>Instructor Interviews</vt:lpstr>
      <vt:lpstr>Student Surveys</vt:lpstr>
      <vt:lpstr>Classroom 2001 – The Haworth Room</vt:lpstr>
      <vt:lpstr>Student Surveys</vt:lpstr>
      <vt:lpstr>PowerPoint Presentation</vt:lpstr>
      <vt:lpstr>PowerPoint Presentation</vt:lpstr>
      <vt:lpstr>Pre &amp; Post Student Survey Findings</vt:lpstr>
      <vt:lpstr>Student Survey Statistical Results</vt:lpstr>
      <vt:lpstr>Student Survey Statistical Results</vt:lpstr>
      <vt:lpstr>In-Class Observations</vt:lpstr>
      <vt:lpstr>In-Class Observations</vt:lpstr>
      <vt:lpstr>In-Class Observations</vt:lpstr>
      <vt:lpstr>In-Class Observations</vt:lpstr>
      <vt:lpstr>In-Class Observations </vt:lpstr>
      <vt:lpstr>Key Findings</vt:lpstr>
      <vt:lpstr>Challenges &amp; Solutions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Imagining a Classroom of the Future with Haworth &amp; GVSU’s Seidman College of Business</dc:title>
  <dc:creator>Cassandra Skinner</dc:creator>
  <cp:lastModifiedBy>Cassandra Skinner</cp:lastModifiedBy>
  <cp:revision>2</cp:revision>
  <dcterms:created xsi:type="dcterms:W3CDTF">2021-06-18T03:39:12Z</dcterms:created>
  <dcterms:modified xsi:type="dcterms:W3CDTF">2021-06-28T22:39:29Z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